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7" r:id="rId3"/>
    <p:sldId id="279" r:id="rId4"/>
    <p:sldId id="283" r:id="rId5"/>
    <p:sldId id="285" r:id="rId6"/>
    <p:sldId id="286" r:id="rId7"/>
    <p:sldId id="284"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26E54FC-BCA0-49BD-94E6-8708D753EFDB}">
          <p14:sldIdLst>
            <p14:sldId id="256"/>
            <p14:sldId id="277"/>
            <p14:sldId id="279"/>
            <p14:sldId id="283"/>
            <p14:sldId id="285"/>
            <p14:sldId id="286"/>
            <p14:sldId id="284"/>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32412" autoAdjust="0"/>
  </p:normalViewPr>
  <p:slideViewPr>
    <p:cSldViewPr snapToGrid="0">
      <p:cViewPr varScale="1">
        <p:scale>
          <a:sx n="27" d="100"/>
          <a:sy n="27" d="100"/>
        </p:scale>
        <p:origin x="283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4B14B1-8CA5-4C16-8431-0DEF6B7A62BD}" type="doc">
      <dgm:prSet loTypeId="urn:microsoft.com/office/officeart/2005/8/layout/hList2" loCatId="list" qsTypeId="urn:microsoft.com/office/officeart/2005/8/quickstyle/simple1" qsCatId="simple" csTypeId="urn:microsoft.com/office/officeart/2005/8/colors/colorful5" csCatId="colorful" phldr="1"/>
      <dgm:spPr/>
      <dgm:t>
        <a:bodyPr/>
        <a:lstStyle/>
        <a:p>
          <a:endParaRPr lang="en-IN"/>
        </a:p>
      </dgm:t>
    </dgm:pt>
    <dgm:pt modelId="{32FD648B-1097-424E-8978-1C6BB208F517}">
      <dgm:prSet phldrT="[Text]"/>
      <dgm:spPr/>
      <dgm:t>
        <a:bodyPr/>
        <a:lstStyle/>
        <a:p>
          <a:r>
            <a:rPr lang="en-IN" dirty="0"/>
            <a:t>Brands</a:t>
          </a:r>
        </a:p>
      </dgm:t>
    </dgm:pt>
    <dgm:pt modelId="{0C269ACD-9491-421C-9C70-73E51B4D7096}" type="parTrans" cxnId="{5F02B1A6-4F28-40F5-B995-93E2A6692E3B}">
      <dgm:prSet/>
      <dgm:spPr/>
      <dgm:t>
        <a:bodyPr/>
        <a:lstStyle/>
        <a:p>
          <a:endParaRPr lang="en-IN"/>
        </a:p>
      </dgm:t>
    </dgm:pt>
    <dgm:pt modelId="{C85E560F-7364-428C-8514-AD65B4D7A1A5}" type="sibTrans" cxnId="{5F02B1A6-4F28-40F5-B995-93E2A6692E3B}">
      <dgm:prSet/>
      <dgm:spPr/>
      <dgm:t>
        <a:bodyPr/>
        <a:lstStyle/>
        <a:p>
          <a:endParaRPr lang="en-IN"/>
        </a:p>
      </dgm:t>
    </dgm:pt>
    <dgm:pt modelId="{8C56BAE5-1E5A-4C91-A24A-8936EF8C8D1B}">
      <dgm:prSet phldrT="[Text]"/>
      <dgm:spPr/>
      <dgm:t>
        <a:bodyPr/>
        <a:lstStyle/>
        <a:p>
          <a:r>
            <a:rPr lang="en-IN" dirty="0"/>
            <a:t>Value</a:t>
          </a:r>
        </a:p>
      </dgm:t>
    </dgm:pt>
    <dgm:pt modelId="{784C0E86-A3D3-4663-92A8-15139E0D5C5C}" type="parTrans" cxnId="{1D3D2B96-9B34-4085-8C16-CFFB3247ACBF}">
      <dgm:prSet/>
      <dgm:spPr/>
      <dgm:t>
        <a:bodyPr/>
        <a:lstStyle/>
        <a:p>
          <a:endParaRPr lang="en-IN"/>
        </a:p>
      </dgm:t>
    </dgm:pt>
    <dgm:pt modelId="{5A988827-E49A-408F-80F5-3F3E40CB927B}" type="sibTrans" cxnId="{1D3D2B96-9B34-4085-8C16-CFFB3247ACBF}">
      <dgm:prSet/>
      <dgm:spPr/>
      <dgm:t>
        <a:bodyPr/>
        <a:lstStyle/>
        <a:p>
          <a:endParaRPr lang="en-IN"/>
        </a:p>
      </dgm:t>
    </dgm:pt>
    <dgm:pt modelId="{BB6B7038-7E28-4EDA-8875-3D74F29E5863}">
      <dgm:prSet phldrT="[Text]"/>
      <dgm:spPr/>
      <dgm:t>
        <a:bodyPr/>
        <a:lstStyle/>
        <a:p>
          <a:r>
            <a:rPr lang="en-IN" b="1" dirty="0">
              <a:solidFill>
                <a:schemeClr val="tx1"/>
              </a:solidFill>
            </a:rPr>
            <a:t>Culture And People</a:t>
          </a:r>
        </a:p>
      </dgm:t>
    </dgm:pt>
    <dgm:pt modelId="{62D033EB-7B71-48D9-BA65-9DFBAA15D149}" type="parTrans" cxnId="{6F07BA71-0703-4EC7-B64C-FC54DF28AE13}">
      <dgm:prSet/>
      <dgm:spPr/>
      <dgm:t>
        <a:bodyPr/>
        <a:lstStyle/>
        <a:p>
          <a:endParaRPr lang="en-IN"/>
        </a:p>
      </dgm:t>
    </dgm:pt>
    <dgm:pt modelId="{EAE8BF5A-4D2D-434A-94BE-D09F0E5D8431}" type="sibTrans" cxnId="{6F07BA71-0703-4EC7-B64C-FC54DF28AE13}">
      <dgm:prSet/>
      <dgm:spPr/>
      <dgm:t>
        <a:bodyPr/>
        <a:lstStyle/>
        <a:p>
          <a:endParaRPr lang="en-IN"/>
        </a:p>
      </dgm:t>
    </dgm:pt>
    <dgm:pt modelId="{F2D3EE42-616F-4B0E-A342-0E6CC01F91F8}">
      <dgm:prSet phldrT="[Text]"/>
      <dgm:spPr/>
      <dgm:t>
        <a:bodyPr/>
        <a:lstStyle/>
        <a:p>
          <a:r>
            <a:rPr lang="en-IN" dirty="0"/>
            <a:t>Model</a:t>
          </a:r>
        </a:p>
      </dgm:t>
    </dgm:pt>
    <dgm:pt modelId="{8CF77FD1-763F-43F3-B270-74DE3723FCA1}" type="parTrans" cxnId="{AF6B9FC6-C94C-4990-86B0-F93F2333D14A}">
      <dgm:prSet/>
      <dgm:spPr/>
      <dgm:t>
        <a:bodyPr/>
        <a:lstStyle/>
        <a:p>
          <a:endParaRPr lang="en-IN"/>
        </a:p>
      </dgm:t>
    </dgm:pt>
    <dgm:pt modelId="{687195E2-40FE-4F86-9A50-ADB417D3B78A}" type="sibTrans" cxnId="{AF6B9FC6-C94C-4990-86B0-F93F2333D14A}">
      <dgm:prSet/>
      <dgm:spPr/>
      <dgm:t>
        <a:bodyPr/>
        <a:lstStyle/>
        <a:p>
          <a:endParaRPr lang="en-IN"/>
        </a:p>
      </dgm:t>
    </dgm:pt>
    <dgm:pt modelId="{CAF9FCCD-40E5-42EA-B103-AB97624F1514}">
      <dgm:prSet phldrT="[Text]"/>
      <dgm:spPr/>
      <dgm:t>
        <a:bodyPr/>
        <a:lstStyle/>
        <a:p>
          <a:r>
            <a:rPr lang="en-IN" b="1" dirty="0">
              <a:solidFill>
                <a:schemeClr val="tx1"/>
              </a:solidFill>
            </a:rPr>
            <a:t>Growing Nutrition Market</a:t>
          </a:r>
        </a:p>
      </dgm:t>
    </dgm:pt>
    <dgm:pt modelId="{59326FA6-8D42-40C6-9BB6-04EC738158FD}" type="parTrans" cxnId="{CCC81835-E06D-4584-BF68-03D3212105A4}">
      <dgm:prSet/>
      <dgm:spPr/>
      <dgm:t>
        <a:bodyPr/>
        <a:lstStyle/>
        <a:p>
          <a:endParaRPr lang="en-IN"/>
        </a:p>
      </dgm:t>
    </dgm:pt>
    <dgm:pt modelId="{6F14EF10-8F18-4DA5-89A4-7BA9FF634B63}" type="sibTrans" cxnId="{CCC81835-E06D-4584-BF68-03D3212105A4}">
      <dgm:prSet/>
      <dgm:spPr/>
      <dgm:t>
        <a:bodyPr/>
        <a:lstStyle/>
        <a:p>
          <a:endParaRPr lang="en-IN"/>
        </a:p>
      </dgm:t>
    </dgm:pt>
    <dgm:pt modelId="{934C874D-5B2F-4B7D-A214-A85EA8E39EAD}">
      <dgm:prSet/>
      <dgm:spPr/>
      <dgm:t>
        <a:bodyPr/>
        <a:lstStyle/>
        <a:p>
          <a:r>
            <a:rPr lang="en-IN" b="1" dirty="0">
              <a:solidFill>
                <a:schemeClr val="tx1"/>
              </a:solidFill>
            </a:rPr>
            <a:t>The Power Of  Brands</a:t>
          </a:r>
        </a:p>
      </dgm:t>
    </dgm:pt>
    <dgm:pt modelId="{771502EE-D734-4511-B51F-A61A6CFF7A54}" type="parTrans" cxnId="{990102F7-DCC2-4FC6-BF99-91364FCC5C02}">
      <dgm:prSet/>
      <dgm:spPr/>
      <dgm:t>
        <a:bodyPr/>
        <a:lstStyle/>
        <a:p>
          <a:endParaRPr lang="en-IN"/>
        </a:p>
      </dgm:t>
    </dgm:pt>
    <dgm:pt modelId="{ED538979-0B9E-42FE-94C8-A7FE4DB6EB88}" type="sibTrans" cxnId="{990102F7-DCC2-4FC6-BF99-91364FCC5C02}">
      <dgm:prSet/>
      <dgm:spPr/>
      <dgm:t>
        <a:bodyPr/>
        <a:lstStyle/>
        <a:p>
          <a:endParaRPr lang="en-IN"/>
        </a:p>
      </dgm:t>
    </dgm:pt>
    <dgm:pt modelId="{E22D9301-243A-4D1A-90BC-980C65BAF3BD}">
      <dgm:prSet/>
      <dgm:spPr/>
      <dgm:t>
        <a:bodyPr/>
        <a:lstStyle/>
        <a:p>
          <a:r>
            <a:rPr lang="en-IN" b="1" dirty="0">
              <a:solidFill>
                <a:schemeClr val="tx1"/>
              </a:solidFill>
            </a:rPr>
            <a:t>Science-led Innovation</a:t>
          </a:r>
        </a:p>
      </dgm:t>
    </dgm:pt>
    <dgm:pt modelId="{2EA0F002-DAA9-4B5E-B151-EF26B781696F}" type="parTrans" cxnId="{8273D5B1-880E-464D-9D4D-733CFE1195C1}">
      <dgm:prSet/>
      <dgm:spPr/>
      <dgm:t>
        <a:bodyPr/>
        <a:lstStyle/>
        <a:p>
          <a:endParaRPr lang="en-IN"/>
        </a:p>
      </dgm:t>
    </dgm:pt>
    <dgm:pt modelId="{669A6AD1-5FB3-44E8-ABFD-52A27A03CCD7}" type="sibTrans" cxnId="{8273D5B1-880E-464D-9D4D-733CFE1195C1}">
      <dgm:prSet/>
      <dgm:spPr/>
      <dgm:t>
        <a:bodyPr/>
        <a:lstStyle/>
        <a:p>
          <a:endParaRPr lang="en-IN"/>
        </a:p>
      </dgm:t>
    </dgm:pt>
    <dgm:pt modelId="{86132EFC-CE4E-40D4-9EC0-4FAE123E3A47}">
      <dgm:prSet/>
      <dgm:spPr/>
      <dgm:t>
        <a:bodyPr/>
        <a:lstStyle/>
        <a:p>
          <a:r>
            <a:rPr lang="en-US" b="1" dirty="0">
              <a:solidFill>
                <a:schemeClr val="tx1"/>
              </a:solidFill>
            </a:rPr>
            <a:t>Strong Portfolio And Capital Management</a:t>
          </a:r>
          <a:endParaRPr lang="en-IN" b="1" dirty="0">
            <a:solidFill>
              <a:schemeClr val="tx1"/>
            </a:solidFill>
          </a:endParaRPr>
        </a:p>
      </dgm:t>
    </dgm:pt>
    <dgm:pt modelId="{BC4C1E69-6CBF-430A-91C8-C1970CA2AC63}" type="parTrans" cxnId="{5DAAD2EB-B891-45F5-8C81-CC24197B3FB1}">
      <dgm:prSet/>
      <dgm:spPr/>
      <dgm:t>
        <a:bodyPr/>
        <a:lstStyle/>
        <a:p>
          <a:endParaRPr lang="en-IN"/>
        </a:p>
      </dgm:t>
    </dgm:pt>
    <dgm:pt modelId="{73FFFE01-0E3E-4D4F-B4AC-959D729990B7}" type="sibTrans" cxnId="{5DAAD2EB-B891-45F5-8C81-CC24197B3FB1}">
      <dgm:prSet/>
      <dgm:spPr/>
      <dgm:t>
        <a:bodyPr/>
        <a:lstStyle/>
        <a:p>
          <a:endParaRPr lang="en-IN"/>
        </a:p>
      </dgm:t>
    </dgm:pt>
    <dgm:pt modelId="{F2941DE8-6AAD-4392-BE7E-9EB11195A41F}">
      <dgm:prSet/>
      <dgm:spPr/>
      <dgm:t>
        <a:bodyPr/>
        <a:lstStyle/>
        <a:p>
          <a:r>
            <a:rPr lang="en-IN" b="1" dirty="0">
              <a:solidFill>
                <a:schemeClr val="tx1"/>
              </a:solidFill>
            </a:rPr>
            <a:t>Sustainable Operations</a:t>
          </a:r>
        </a:p>
      </dgm:t>
    </dgm:pt>
    <dgm:pt modelId="{9F0CA687-628C-4BA0-BFF3-97703B5EF46C}" type="parTrans" cxnId="{52FD0E37-F749-49CB-B2F1-344080ACC272}">
      <dgm:prSet/>
      <dgm:spPr/>
      <dgm:t>
        <a:bodyPr/>
        <a:lstStyle/>
        <a:p>
          <a:endParaRPr lang="en-IN"/>
        </a:p>
      </dgm:t>
    </dgm:pt>
    <dgm:pt modelId="{9673E1EC-9D95-43E5-AA9B-7FBBBCAE8173}" type="sibTrans" cxnId="{52FD0E37-F749-49CB-B2F1-344080ACC272}">
      <dgm:prSet/>
      <dgm:spPr/>
      <dgm:t>
        <a:bodyPr/>
        <a:lstStyle/>
        <a:p>
          <a:endParaRPr lang="en-IN"/>
        </a:p>
      </dgm:t>
    </dgm:pt>
    <dgm:pt modelId="{E2D4EDA2-0715-44BD-ACA0-DD12F91334E0}">
      <dgm:prSet/>
      <dgm:spPr/>
      <dgm:t>
        <a:bodyPr/>
        <a:lstStyle/>
        <a:p>
          <a:r>
            <a:rPr lang="en-US" b="1" dirty="0">
              <a:solidFill>
                <a:schemeClr val="tx1"/>
              </a:solidFill>
            </a:rPr>
            <a:t>Robust Balance Sheet And Strong Cash Flow</a:t>
          </a:r>
          <a:endParaRPr lang="en-IN" b="1" dirty="0">
            <a:solidFill>
              <a:schemeClr val="tx1"/>
            </a:solidFill>
          </a:endParaRPr>
        </a:p>
      </dgm:t>
    </dgm:pt>
    <dgm:pt modelId="{3C366BE3-B664-4129-B174-0F1DB78D1200}" type="parTrans" cxnId="{367A67D6-B983-4EAF-AA95-87CBC292D8CE}">
      <dgm:prSet/>
      <dgm:spPr/>
      <dgm:t>
        <a:bodyPr/>
        <a:lstStyle/>
        <a:p>
          <a:endParaRPr lang="en-IN"/>
        </a:p>
      </dgm:t>
    </dgm:pt>
    <dgm:pt modelId="{61AB3A84-4DBA-4A78-9832-F7A49BD10C07}" type="sibTrans" cxnId="{367A67D6-B983-4EAF-AA95-87CBC292D8CE}">
      <dgm:prSet/>
      <dgm:spPr/>
      <dgm:t>
        <a:bodyPr/>
        <a:lstStyle/>
        <a:p>
          <a:endParaRPr lang="en-IN"/>
        </a:p>
      </dgm:t>
    </dgm:pt>
    <dgm:pt modelId="{7D97DDEC-BED1-4E71-A08E-D0D5134E3CFF}">
      <dgm:prSet phldrT="[Text]"/>
      <dgm:spPr/>
      <dgm:t>
        <a:bodyPr/>
        <a:lstStyle/>
        <a:p>
          <a:r>
            <a:rPr lang="en-IN" b="1" dirty="0">
              <a:solidFill>
                <a:schemeClr val="tx1"/>
              </a:solidFill>
            </a:rPr>
            <a:t>Health Sector</a:t>
          </a:r>
        </a:p>
      </dgm:t>
    </dgm:pt>
    <dgm:pt modelId="{97FBDB5B-C43A-4286-B3AF-1AC2A89E9B65}" type="parTrans" cxnId="{358E50A8-CEDC-4A49-AE76-E50F55C00B4D}">
      <dgm:prSet/>
      <dgm:spPr/>
      <dgm:t>
        <a:bodyPr/>
        <a:lstStyle/>
        <a:p>
          <a:endParaRPr lang="en-IN"/>
        </a:p>
      </dgm:t>
    </dgm:pt>
    <dgm:pt modelId="{CD0F85F5-789A-4DD1-8A50-560ED104AD1F}" type="sibTrans" cxnId="{358E50A8-CEDC-4A49-AE76-E50F55C00B4D}">
      <dgm:prSet/>
      <dgm:spPr/>
      <dgm:t>
        <a:bodyPr/>
        <a:lstStyle/>
        <a:p>
          <a:endParaRPr lang="en-IN"/>
        </a:p>
      </dgm:t>
    </dgm:pt>
    <dgm:pt modelId="{A3BD29B4-AC91-42D2-AA57-DE9D58E37686}">
      <dgm:prSet phldrT="[Text]"/>
      <dgm:spPr/>
      <dgm:t>
        <a:bodyPr/>
        <a:lstStyle/>
        <a:p>
          <a:r>
            <a:rPr lang="en-IN" b="1" dirty="0">
              <a:solidFill>
                <a:schemeClr val="tx1"/>
              </a:solidFill>
            </a:rPr>
            <a:t>Resilient Supply Chain</a:t>
          </a:r>
        </a:p>
      </dgm:t>
    </dgm:pt>
    <dgm:pt modelId="{78B36667-2115-46EB-9DDA-6022BB3BBA66}" type="parTrans" cxnId="{FFCDCE2A-A673-442A-8369-63CC8DAB47EA}">
      <dgm:prSet/>
      <dgm:spPr/>
      <dgm:t>
        <a:bodyPr/>
        <a:lstStyle/>
        <a:p>
          <a:endParaRPr lang="en-IN"/>
        </a:p>
      </dgm:t>
    </dgm:pt>
    <dgm:pt modelId="{CC1A76B1-36DA-486D-B1B8-30F3A6A6A233}" type="sibTrans" cxnId="{FFCDCE2A-A673-442A-8369-63CC8DAB47EA}">
      <dgm:prSet/>
      <dgm:spPr/>
      <dgm:t>
        <a:bodyPr/>
        <a:lstStyle/>
        <a:p>
          <a:endParaRPr lang="en-IN"/>
        </a:p>
      </dgm:t>
    </dgm:pt>
    <dgm:pt modelId="{A23BA8C2-3E93-4426-9010-EF56FB92FDE0}">
      <dgm:prSet phldrT="[Text]"/>
      <dgm:spPr/>
      <dgm:t>
        <a:bodyPr/>
        <a:lstStyle/>
        <a:p>
          <a:r>
            <a:rPr lang="en-IN" b="1" dirty="0">
              <a:solidFill>
                <a:schemeClr val="tx1"/>
              </a:solidFill>
            </a:rPr>
            <a:t>Capital Resources</a:t>
          </a:r>
        </a:p>
      </dgm:t>
    </dgm:pt>
    <dgm:pt modelId="{6FC8B690-4F2D-4B04-B93F-C7A10FDDED39}" type="parTrans" cxnId="{E0CDA3D4-5E03-40EF-8A1A-15AA87E3EC0B}">
      <dgm:prSet/>
      <dgm:spPr/>
      <dgm:t>
        <a:bodyPr/>
        <a:lstStyle/>
        <a:p>
          <a:endParaRPr lang="en-IN"/>
        </a:p>
      </dgm:t>
    </dgm:pt>
    <dgm:pt modelId="{062008DC-B76F-47E8-8FF4-41DB5029C578}" type="sibTrans" cxnId="{E0CDA3D4-5E03-40EF-8A1A-15AA87E3EC0B}">
      <dgm:prSet/>
      <dgm:spPr/>
      <dgm:t>
        <a:bodyPr/>
        <a:lstStyle/>
        <a:p>
          <a:endParaRPr lang="en-IN"/>
        </a:p>
      </dgm:t>
    </dgm:pt>
    <dgm:pt modelId="{3C0D83E8-F84A-4E46-A9E8-2FD122629567}">
      <dgm:prSet/>
      <dgm:spPr/>
      <dgm:t>
        <a:bodyPr/>
        <a:lstStyle/>
        <a:p>
          <a:r>
            <a:rPr lang="en-IN" b="1" dirty="0">
              <a:solidFill>
                <a:schemeClr val="tx1"/>
              </a:solidFill>
            </a:rPr>
            <a:t>Financial Control</a:t>
          </a:r>
        </a:p>
      </dgm:t>
    </dgm:pt>
    <dgm:pt modelId="{0C5F9CAC-EB27-4EFF-8C7A-32F6EFB17D3A}" type="parTrans" cxnId="{55CE04FD-7E67-49BD-B70F-53F42EC6D2D9}">
      <dgm:prSet/>
      <dgm:spPr/>
      <dgm:t>
        <a:bodyPr/>
        <a:lstStyle/>
        <a:p>
          <a:endParaRPr lang="en-IN"/>
        </a:p>
      </dgm:t>
    </dgm:pt>
    <dgm:pt modelId="{849F57A5-B312-4FF3-B947-2ABB364572F8}" type="sibTrans" cxnId="{55CE04FD-7E67-49BD-B70F-53F42EC6D2D9}">
      <dgm:prSet/>
      <dgm:spPr/>
      <dgm:t>
        <a:bodyPr/>
        <a:lstStyle/>
        <a:p>
          <a:endParaRPr lang="en-IN"/>
        </a:p>
      </dgm:t>
    </dgm:pt>
    <dgm:pt modelId="{F3A28201-CC99-42A3-B03B-DFFCDB9484E0}">
      <dgm:prSet/>
      <dgm:spPr/>
      <dgm:t>
        <a:bodyPr/>
        <a:lstStyle/>
        <a:p>
          <a:r>
            <a:rPr lang="en-IN" b="1" dirty="0">
              <a:solidFill>
                <a:schemeClr val="tx1"/>
              </a:solidFill>
            </a:rPr>
            <a:t>Quality &amp; Risk Management</a:t>
          </a:r>
        </a:p>
      </dgm:t>
    </dgm:pt>
    <dgm:pt modelId="{0AFAA02A-2259-47D5-9E22-BB11EB861269}" type="parTrans" cxnId="{8FFF4221-FBE6-4E7E-986B-5EA67069209A}">
      <dgm:prSet/>
      <dgm:spPr/>
      <dgm:t>
        <a:bodyPr/>
        <a:lstStyle/>
        <a:p>
          <a:endParaRPr lang="en-IN"/>
        </a:p>
      </dgm:t>
    </dgm:pt>
    <dgm:pt modelId="{37FA039C-6AA3-43BC-935A-75E1CE8ED796}" type="sibTrans" cxnId="{8FFF4221-FBE6-4E7E-986B-5EA67069209A}">
      <dgm:prSet/>
      <dgm:spPr/>
      <dgm:t>
        <a:bodyPr/>
        <a:lstStyle/>
        <a:p>
          <a:endParaRPr lang="en-IN"/>
        </a:p>
      </dgm:t>
    </dgm:pt>
    <dgm:pt modelId="{03360354-2A5E-43A1-B3DF-FDC0F0628300}">
      <dgm:prSet phldrT="[Text]"/>
      <dgm:spPr/>
      <dgm:t>
        <a:bodyPr/>
        <a:lstStyle/>
        <a:p>
          <a:r>
            <a:rPr lang="en-IN" b="1" dirty="0">
              <a:solidFill>
                <a:schemeClr val="tx1"/>
              </a:solidFill>
            </a:rPr>
            <a:t>Leader In Protein &amp; Nutritional Solutions</a:t>
          </a:r>
        </a:p>
      </dgm:t>
    </dgm:pt>
    <dgm:pt modelId="{580BF728-67F0-4866-9A1B-7FE267EFEADD}" type="sibTrans" cxnId="{05A583F8-08C0-47C9-9D10-930F4B42EF93}">
      <dgm:prSet/>
      <dgm:spPr/>
      <dgm:t>
        <a:bodyPr/>
        <a:lstStyle/>
        <a:p>
          <a:endParaRPr lang="en-IN"/>
        </a:p>
      </dgm:t>
    </dgm:pt>
    <dgm:pt modelId="{2596920D-7E40-448C-94B2-B8E2CC38464B}" type="parTrans" cxnId="{05A583F8-08C0-47C9-9D10-930F4B42EF93}">
      <dgm:prSet/>
      <dgm:spPr/>
      <dgm:t>
        <a:bodyPr/>
        <a:lstStyle/>
        <a:p>
          <a:endParaRPr lang="en-IN"/>
        </a:p>
      </dgm:t>
    </dgm:pt>
    <dgm:pt modelId="{2888A41B-113F-4950-A464-F9BEEE3A8425}">
      <dgm:prSet phldrT="[Text]"/>
      <dgm:spPr/>
      <dgm:t>
        <a:bodyPr/>
        <a:lstStyle/>
        <a:p>
          <a:r>
            <a:rPr lang="en-IN" b="1" dirty="0">
              <a:solidFill>
                <a:schemeClr val="tx1"/>
              </a:solidFill>
            </a:rPr>
            <a:t>Performance Nutrition Brand</a:t>
          </a:r>
        </a:p>
      </dgm:t>
    </dgm:pt>
    <dgm:pt modelId="{D394C0F3-660F-4D89-B841-E30AE6C82331}" type="sibTrans" cxnId="{5EDC951B-D0AB-4FE0-824A-362653BC55FB}">
      <dgm:prSet/>
      <dgm:spPr/>
      <dgm:t>
        <a:bodyPr/>
        <a:lstStyle/>
        <a:p>
          <a:endParaRPr lang="en-IN"/>
        </a:p>
      </dgm:t>
    </dgm:pt>
    <dgm:pt modelId="{36DEB467-08D9-4050-B5D5-05B451A9C11D}" type="parTrans" cxnId="{5EDC951B-D0AB-4FE0-824A-362653BC55FB}">
      <dgm:prSet/>
      <dgm:spPr/>
      <dgm:t>
        <a:bodyPr/>
        <a:lstStyle/>
        <a:p>
          <a:endParaRPr lang="en-IN"/>
        </a:p>
      </dgm:t>
    </dgm:pt>
    <dgm:pt modelId="{A6680DA8-FA22-4928-884C-FA3E21E280A0}">
      <dgm:prSet phldrT="[Text]"/>
      <dgm:spPr/>
      <dgm:t>
        <a:bodyPr/>
        <a:lstStyle/>
        <a:p>
          <a:r>
            <a:rPr lang="en-IN" b="1" dirty="0">
              <a:solidFill>
                <a:schemeClr val="tx1"/>
              </a:solidFill>
            </a:rPr>
            <a:t>Cheese Producer</a:t>
          </a:r>
        </a:p>
      </dgm:t>
    </dgm:pt>
    <dgm:pt modelId="{9DB05384-49C7-4C64-A63D-B3DA0D0574BD}" type="sibTrans" cxnId="{2906A5EA-F782-4A08-9862-7C0F83DA3BC2}">
      <dgm:prSet/>
      <dgm:spPr/>
      <dgm:t>
        <a:bodyPr/>
        <a:lstStyle/>
        <a:p>
          <a:endParaRPr lang="en-IN"/>
        </a:p>
      </dgm:t>
    </dgm:pt>
    <dgm:pt modelId="{43939150-1EB6-44FF-8BF7-C70A8A81E61A}" type="parTrans" cxnId="{2906A5EA-F782-4A08-9862-7C0F83DA3BC2}">
      <dgm:prSet/>
      <dgm:spPr/>
      <dgm:t>
        <a:bodyPr/>
        <a:lstStyle/>
        <a:p>
          <a:endParaRPr lang="en-IN"/>
        </a:p>
      </dgm:t>
    </dgm:pt>
    <dgm:pt modelId="{1E641C1A-CB41-4185-AF97-E9CF8073B15E}">
      <dgm:prSet phldrT="[Text]"/>
      <dgm:spPr/>
      <dgm:t>
        <a:bodyPr/>
        <a:lstStyle/>
        <a:p>
          <a:r>
            <a:rPr lang="en-IN" b="1" dirty="0">
              <a:solidFill>
                <a:schemeClr val="tx1"/>
              </a:solidFill>
            </a:rPr>
            <a:t>Weight Management Brand</a:t>
          </a:r>
        </a:p>
      </dgm:t>
    </dgm:pt>
    <dgm:pt modelId="{B4760C5B-6765-4D39-A3F3-9F18F4C06A21}" type="sibTrans" cxnId="{97E62C59-A1EE-421E-ABF7-C9942486229D}">
      <dgm:prSet/>
      <dgm:spPr/>
      <dgm:t>
        <a:bodyPr/>
        <a:lstStyle/>
        <a:p>
          <a:endParaRPr lang="en-IN"/>
        </a:p>
      </dgm:t>
    </dgm:pt>
    <dgm:pt modelId="{8A73B713-00DF-4D63-BE0B-6F3F53F4B3C9}" type="parTrans" cxnId="{97E62C59-A1EE-421E-ABF7-C9942486229D}">
      <dgm:prSet/>
      <dgm:spPr/>
      <dgm:t>
        <a:bodyPr/>
        <a:lstStyle/>
        <a:p>
          <a:endParaRPr lang="en-IN"/>
        </a:p>
      </dgm:t>
    </dgm:pt>
    <dgm:pt modelId="{E70052C0-EC9E-4507-8F95-F678F52032CE}" type="pres">
      <dgm:prSet presAssocID="{C04B14B1-8CA5-4C16-8431-0DEF6B7A62BD}" presName="linearFlow" presStyleCnt="0">
        <dgm:presLayoutVars>
          <dgm:dir/>
          <dgm:animLvl val="lvl"/>
          <dgm:resizeHandles/>
        </dgm:presLayoutVars>
      </dgm:prSet>
      <dgm:spPr/>
    </dgm:pt>
    <dgm:pt modelId="{FBEA029B-63FD-4F5F-8953-3A2C198568CA}" type="pres">
      <dgm:prSet presAssocID="{32FD648B-1097-424E-8978-1C6BB208F517}" presName="compositeNode" presStyleCnt="0">
        <dgm:presLayoutVars>
          <dgm:bulletEnabled val="1"/>
        </dgm:presLayoutVars>
      </dgm:prSet>
      <dgm:spPr/>
    </dgm:pt>
    <dgm:pt modelId="{0E1F3A1C-011F-41FB-9F3B-F3B22DBFC989}" type="pres">
      <dgm:prSet presAssocID="{32FD648B-1097-424E-8978-1C6BB208F517}" presName="image" presStyleLbl="fgImgPlace1" presStyleIdx="0" presStyleCnt="3" custLinFactX="26162" custLinFactNeighborX="100000" custLinFactNeighborY="-4085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dge Tm outline"/>
        </a:ext>
      </dgm:extLst>
    </dgm:pt>
    <dgm:pt modelId="{468787B3-C382-420D-8F73-ABEDEF8859E1}" type="pres">
      <dgm:prSet presAssocID="{32FD648B-1097-424E-8978-1C6BB208F517}" presName="childNode" presStyleLbl="node1" presStyleIdx="0" presStyleCnt="3">
        <dgm:presLayoutVars>
          <dgm:bulletEnabled val="1"/>
        </dgm:presLayoutVars>
      </dgm:prSet>
      <dgm:spPr/>
    </dgm:pt>
    <dgm:pt modelId="{C3ECD10D-D4B9-4074-B677-AE38F5D4BC2F}" type="pres">
      <dgm:prSet presAssocID="{32FD648B-1097-424E-8978-1C6BB208F517}" presName="parentNode" presStyleLbl="revTx" presStyleIdx="0" presStyleCnt="3">
        <dgm:presLayoutVars>
          <dgm:chMax val="0"/>
          <dgm:bulletEnabled val="1"/>
        </dgm:presLayoutVars>
      </dgm:prSet>
      <dgm:spPr/>
    </dgm:pt>
    <dgm:pt modelId="{4A83CFE6-0B0E-4DC8-AE04-0A83BC231E8D}" type="pres">
      <dgm:prSet presAssocID="{C85E560F-7364-428C-8514-AD65B4D7A1A5}" presName="sibTrans" presStyleCnt="0"/>
      <dgm:spPr/>
    </dgm:pt>
    <dgm:pt modelId="{81A97A59-F207-4032-A116-4EF9D5AB42FB}" type="pres">
      <dgm:prSet presAssocID="{8C56BAE5-1E5A-4C91-A24A-8936EF8C8D1B}" presName="compositeNode" presStyleCnt="0">
        <dgm:presLayoutVars>
          <dgm:bulletEnabled val="1"/>
        </dgm:presLayoutVars>
      </dgm:prSet>
      <dgm:spPr/>
    </dgm:pt>
    <dgm:pt modelId="{E3D28FA1-8DC6-427D-AD6D-118C12340375}" type="pres">
      <dgm:prSet presAssocID="{8C56BAE5-1E5A-4C91-A24A-8936EF8C8D1B}" presName="image" presStyleLbl="fgImgPlace1" presStyleIdx="1" presStyleCnt="3" custLinFactX="16550" custLinFactNeighborX="100000" custLinFactNeighborY="-4085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Yoga outline"/>
        </a:ext>
      </dgm:extLst>
    </dgm:pt>
    <dgm:pt modelId="{212A57C7-0FA1-4174-9F19-AE40FA69BDA9}" type="pres">
      <dgm:prSet presAssocID="{8C56BAE5-1E5A-4C91-A24A-8936EF8C8D1B}" presName="childNode" presStyleLbl="node1" presStyleIdx="1" presStyleCnt="3">
        <dgm:presLayoutVars>
          <dgm:bulletEnabled val="1"/>
        </dgm:presLayoutVars>
      </dgm:prSet>
      <dgm:spPr/>
    </dgm:pt>
    <dgm:pt modelId="{0DF9EB5A-7F0C-48C6-91F4-02ACCDE6AD72}" type="pres">
      <dgm:prSet presAssocID="{8C56BAE5-1E5A-4C91-A24A-8936EF8C8D1B}" presName="parentNode" presStyleLbl="revTx" presStyleIdx="1" presStyleCnt="3">
        <dgm:presLayoutVars>
          <dgm:chMax val="0"/>
          <dgm:bulletEnabled val="1"/>
        </dgm:presLayoutVars>
      </dgm:prSet>
      <dgm:spPr/>
    </dgm:pt>
    <dgm:pt modelId="{0170B97F-7F40-4726-9CB2-83EFE4A8160B}" type="pres">
      <dgm:prSet presAssocID="{5A988827-E49A-408F-80F5-3F3E40CB927B}" presName="sibTrans" presStyleCnt="0"/>
      <dgm:spPr/>
    </dgm:pt>
    <dgm:pt modelId="{A532E038-4CBB-4C22-B189-B329E93F5987}" type="pres">
      <dgm:prSet presAssocID="{F2D3EE42-616F-4B0E-A342-0E6CC01F91F8}" presName="compositeNode" presStyleCnt="0">
        <dgm:presLayoutVars>
          <dgm:bulletEnabled val="1"/>
        </dgm:presLayoutVars>
      </dgm:prSet>
      <dgm:spPr/>
    </dgm:pt>
    <dgm:pt modelId="{DEF1783C-5FD3-42CB-9AB0-BEA51FFA42BB}" type="pres">
      <dgm:prSet presAssocID="{F2D3EE42-616F-4B0E-A342-0E6CC01F91F8}" presName="image" presStyleLbl="fgImgPlace1" presStyleIdx="2" presStyleCnt="3" custLinFactX="22558" custLinFactNeighborX="100000" custLinFactNeighborY="-4205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andshake outline"/>
        </a:ext>
      </dgm:extLst>
    </dgm:pt>
    <dgm:pt modelId="{F0627A45-6472-4F04-B79D-1F508118A9FF}" type="pres">
      <dgm:prSet presAssocID="{F2D3EE42-616F-4B0E-A342-0E6CC01F91F8}" presName="childNode" presStyleLbl="node1" presStyleIdx="2" presStyleCnt="3">
        <dgm:presLayoutVars>
          <dgm:bulletEnabled val="1"/>
        </dgm:presLayoutVars>
      </dgm:prSet>
      <dgm:spPr/>
    </dgm:pt>
    <dgm:pt modelId="{2AF27FCC-1BC1-49AA-9A3B-E38EC54D28D5}" type="pres">
      <dgm:prSet presAssocID="{F2D3EE42-616F-4B0E-A342-0E6CC01F91F8}" presName="parentNode" presStyleLbl="revTx" presStyleIdx="2" presStyleCnt="3">
        <dgm:presLayoutVars>
          <dgm:chMax val="0"/>
          <dgm:bulletEnabled val="1"/>
        </dgm:presLayoutVars>
      </dgm:prSet>
      <dgm:spPr/>
    </dgm:pt>
  </dgm:ptLst>
  <dgm:cxnLst>
    <dgm:cxn modelId="{5EDC951B-D0AB-4FE0-824A-362653BC55FB}" srcId="{32FD648B-1097-424E-8978-1C6BB208F517}" destId="{2888A41B-113F-4950-A464-F9BEEE3A8425}" srcOrd="1" destOrd="0" parTransId="{36DEB467-08D9-4050-B5D5-05B451A9C11D}" sibTransId="{D394C0F3-660F-4D89-B841-E30AE6C82331}"/>
    <dgm:cxn modelId="{8FFF4221-FBE6-4E7E-986B-5EA67069209A}" srcId="{F2D3EE42-616F-4B0E-A342-0E6CC01F91F8}" destId="{F3A28201-CC99-42A3-B03B-DFFCDB9484E0}" srcOrd="5" destOrd="0" parTransId="{0AFAA02A-2259-47D5-9E22-BB11EB861269}" sibTransId="{37FA039C-6AA3-43BC-935A-75E1CE8ED796}"/>
    <dgm:cxn modelId="{64493E24-A18E-4C60-BF55-76B5B5C08CBB}" type="presOf" srcId="{A6680DA8-FA22-4928-884C-FA3E21E280A0}" destId="{468787B3-C382-420D-8F73-ABEDEF8859E1}" srcOrd="0" destOrd="2" presId="urn:microsoft.com/office/officeart/2005/8/layout/hList2"/>
    <dgm:cxn modelId="{C8245C27-B44C-4CC0-8B86-99D551A4B565}" type="presOf" srcId="{7D97DDEC-BED1-4E71-A08E-D0D5134E3CFF}" destId="{F0627A45-6472-4F04-B79D-1F508118A9FF}" srcOrd="0" destOrd="0" presId="urn:microsoft.com/office/officeart/2005/8/layout/hList2"/>
    <dgm:cxn modelId="{FFCDCE2A-A673-442A-8369-63CC8DAB47EA}" srcId="{F2D3EE42-616F-4B0E-A342-0E6CC01F91F8}" destId="{A3BD29B4-AC91-42D2-AA57-DE9D58E37686}" srcOrd="2" destOrd="0" parTransId="{78B36667-2115-46EB-9DDA-6022BB3BBA66}" sibTransId="{CC1A76B1-36DA-486D-B1B8-30F3A6A6A233}"/>
    <dgm:cxn modelId="{CCC81835-E06D-4584-BF68-03D3212105A4}" srcId="{F2D3EE42-616F-4B0E-A342-0E6CC01F91F8}" destId="{CAF9FCCD-40E5-42EA-B103-AB97624F1514}" srcOrd="1" destOrd="0" parTransId="{59326FA6-8D42-40C6-9BB6-04EC738158FD}" sibTransId="{6F14EF10-8F18-4DA5-89A4-7BA9FF634B63}"/>
    <dgm:cxn modelId="{52FD0E37-F749-49CB-B2F1-344080ACC272}" srcId="{8C56BAE5-1E5A-4C91-A24A-8936EF8C8D1B}" destId="{F2941DE8-6AAD-4392-BE7E-9EB11195A41F}" srcOrd="4" destOrd="0" parTransId="{9F0CA687-628C-4BA0-BFF3-97703B5EF46C}" sibTransId="{9673E1EC-9D95-43E5-AA9B-7FBBBCAE8173}"/>
    <dgm:cxn modelId="{A58A1F3A-E4D5-473B-B840-143A7C19390B}" type="presOf" srcId="{2888A41B-113F-4950-A464-F9BEEE3A8425}" destId="{468787B3-C382-420D-8F73-ABEDEF8859E1}" srcOrd="0" destOrd="1" presId="urn:microsoft.com/office/officeart/2005/8/layout/hList2"/>
    <dgm:cxn modelId="{FF88F83A-4E99-4C2B-AC96-29C1AED884BF}" type="presOf" srcId="{32FD648B-1097-424E-8978-1C6BB208F517}" destId="{C3ECD10D-D4B9-4074-B677-AE38F5D4BC2F}" srcOrd="0" destOrd="0" presId="urn:microsoft.com/office/officeart/2005/8/layout/hList2"/>
    <dgm:cxn modelId="{C7700E5F-BC6B-42F3-89E9-F45CF6D866D4}" type="presOf" srcId="{E22D9301-243A-4D1A-90BC-980C65BAF3BD}" destId="{212A57C7-0FA1-4174-9F19-AE40FA69BDA9}" srcOrd="0" destOrd="2" presId="urn:microsoft.com/office/officeart/2005/8/layout/hList2"/>
    <dgm:cxn modelId="{9301606F-8B98-408A-9BD7-70BDB63BF4B5}" type="presOf" srcId="{C04B14B1-8CA5-4C16-8431-0DEF6B7A62BD}" destId="{E70052C0-EC9E-4507-8F95-F678F52032CE}" srcOrd="0" destOrd="0" presId="urn:microsoft.com/office/officeart/2005/8/layout/hList2"/>
    <dgm:cxn modelId="{06C37A50-FCDB-421E-8912-A5C3155E08EB}" type="presOf" srcId="{8C56BAE5-1E5A-4C91-A24A-8936EF8C8D1B}" destId="{0DF9EB5A-7F0C-48C6-91F4-02ACCDE6AD72}" srcOrd="0" destOrd="0" presId="urn:microsoft.com/office/officeart/2005/8/layout/hList2"/>
    <dgm:cxn modelId="{6F07BA71-0703-4EC7-B64C-FC54DF28AE13}" srcId="{8C56BAE5-1E5A-4C91-A24A-8936EF8C8D1B}" destId="{BB6B7038-7E28-4EDA-8875-3D74F29E5863}" srcOrd="0" destOrd="0" parTransId="{62D033EB-7B71-48D9-BA65-9DFBAA15D149}" sibTransId="{EAE8BF5A-4D2D-434A-94BE-D09F0E5D8431}"/>
    <dgm:cxn modelId="{9C444054-E6AE-456D-ABCB-EF13C11AD669}" type="presOf" srcId="{E2D4EDA2-0715-44BD-ACA0-DD12F91334E0}" destId="{212A57C7-0FA1-4174-9F19-AE40FA69BDA9}" srcOrd="0" destOrd="5" presId="urn:microsoft.com/office/officeart/2005/8/layout/hList2"/>
    <dgm:cxn modelId="{D35EC856-8900-448C-9DA3-6B9AE2593DAD}" type="presOf" srcId="{1E641C1A-CB41-4185-AF97-E9CF8073B15E}" destId="{468787B3-C382-420D-8F73-ABEDEF8859E1}" srcOrd="0" destOrd="3" presId="urn:microsoft.com/office/officeart/2005/8/layout/hList2"/>
    <dgm:cxn modelId="{97E62C59-A1EE-421E-ABF7-C9942486229D}" srcId="{32FD648B-1097-424E-8978-1C6BB208F517}" destId="{1E641C1A-CB41-4185-AF97-E9CF8073B15E}" srcOrd="3" destOrd="0" parTransId="{8A73B713-00DF-4D63-BE0B-6F3F53F4B3C9}" sibTransId="{B4760C5B-6765-4D39-A3F3-9F18F4C06A21}"/>
    <dgm:cxn modelId="{D29EB884-4EE9-49A5-A054-8D806199C241}" type="presOf" srcId="{F3A28201-CC99-42A3-B03B-DFFCDB9484E0}" destId="{F0627A45-6472-4F04-B79D-1F508118A9FF}" srcOrd="0" destOrd="5" presId="urn:microsoft.com/office/officeart/2005/8/layout/hList2"/>
    <dgm:cxn modelId="{1D3D2B96-9B34-4085-8C16-CFFB3247ACBF}" srcId="{C04B14B1-8CA5-4C16-8431-0DEF6B7A62BD}" destId="{8C56BAE5-1E5A-4C91-A24A-8936EF8C8D1B}" srcOrd="1" destOrd="0" parTransId="{784C0E86-A3D3-4663-92A8-15139E0D5C5C}" sibTransId="{5A988827-E49A-408F-80F5-3F3E40CB927B}"/>
    <dgm:cxn modelId="{4F46B996-005C-49D6-A7AF-B589EDF32625}" type="presOf" srcId="{03360354-2A5E-43A1-B3DF-FDC0F0628300}" destId="{468787B3-C382-420D-8F73-ABEDEF8859E1}" srcOrd="0" destOrd="0" presId="urn:microsoft.com/office/officeart/2005/8/layout/hList2"/>
    <dgm:cxn modelId="{5F02B1A6-4F28-40F5-B995-93E2A6692E3B}" srcId="{C04B14B1-8CA5-4C16-8431-0DEF6B7A62BD}" destId="{32FD648B-1097-424E-8978-1C6BB208F517}" srcOrd="0" destOrd="0" parTransId="{0C269ACD-9491-421C-9C70-73E51B4D7096}" sibTransId="{C85E560F-7364-428C-8514-AD65B4D7A1A5}"/>
    <dgm:cxn modelId="{358E50A8-CEDC-4A49-AE76-E50F55C00B4D}" srcId="{F2D3EE42-616F-4B0E-A342-0E6CC01F91F8}" destId="{7D97DDEC-BED1-4E71-A08E-D0D5134E3CFF}" srcOrd="0" destOrd="0" parTransId="{97FBDB5B-C43A-4286-B3AF-1AC2A89E9B65}" sibTransId="{CD0F85F5-789A-4DD1-8A50-560ED104AD1F}"/>
    <dgm:cxn modelId="{9CE532AA-55B6-4752-82F2-5220B18F2CB7}" type="presOf" srcId="{CAF9FCCD-40E5-42EA-B103-AB97624F1514}" destId="{F0627A45-6472-4F04-B79D-1F508118A9FF}" srcOrd="0" destOrd="1" presId="urn:microsoft.com/office/officeart/2005/8/layout/hList2"/>
    <dgm:cxn modelId="{9745E8AE-2BBD-4660-AC70-6BC86853A9DE}" type="presOf" srcId="{F2D3EE42-616F-4B0E-A342-0E6CC01F91F8}" destId="{2AF27FCC-1BC1-49AA-9A3B-E38EC54D28D5}" srcOrd="0" destOrd="0" presId="urn:microsoft.com/office/officeart/2005/8/layout/hList2"/>
    <dgm:cxn modelId="{8273D5B1-880E-464D-9D4D-733CFE1195C1}" srcId="{8C56BAE5-1E5A-4C91-A24A-8936EF8C8D1B}" destId="{E22D9301-243A-4D1A-90BC-980C65BAF3BD}" srcOrd="2" destOrd="0" parTransId="{2EA0F002-DAA9-4B5E-B151-EF26B781696F}" sibTransId="{669A6AD1-5FB3-44E8-ABFD-52A27A03CCD7}"/>
    <dgm:cxn modelId="{7BA9B5C3-39E8-4F26-9B7A-BB02A0056492}" type="presOf" srcId="{F2941DE8-6AAD-4392-BE7E-9EB11195A41F}" destId="{212A57C7-0FA1-4174-9F19-AE40FA69BDA9}" srcOrd="0" destOrd="4" presId="urn:microsoft.com/office/officeart/2005/8/layout/hList2"/>
    <dgm:cxn modelId="{58A316C4-BA73-4E93-B476-E0AAAEA97829}" type="presOf" srcId="{3C0D83E8-F84A-4E46-A9E8-2FD122629567}" destId="{F0627A45-6472-4F04-B79D-1F508118A9FF}" srcOrd="0" destOrd="4" presId="urn:microsoft.com/office/officeart/2005/8/layout/hList2"/>
    <dgm:cxn modelId="{AF6B9FC6-C94C-4990-86B0-F93F2333D14A}" srcId="{C04B14B1-8CA5-4C16-8431-0DEF6B7A62BD}" destId="{F2D3EE42-616F-4B0E-A342-0E6CC01F91F8}" srcOrd="2" destOrd="0" parTransId="{8CF77FD1-763F-43F3-B270-74DE3723FCA1}" sibTransId="{687195E2-40FE-4F86-9A50-ADB417D3B78A}"/>
    <dgm:cxn modelId="{E0CDA3D4-5E03-40EF-8A1A-15AA87E3EC0B}" srcId="{F2D3EE42-616F-4B0E-A342-0E6CC01F91F8}" destId="{A23BA8C2-3E93-4426-9010-EF56FB92FDE0}" srcOrd="3" destOrd="0" parTransId="{6FC8B690-4F2D-4B04-B93F-C7A10FDDED39}" sibTransId="{062008DC-B76F-47E8-8FF4-41DB5029C578}"/>
    <dgm:cxn modelId="{367A67D6-B983-4EAF-AA95-87CBC292D8CE}" srcId="{8C56BAE5-1E5A-4C91-A24A-8936EF8C8D1B}" destId="{E2D4EDA2-0715-44BD-ACA0-DD12F91334E0}" srcOrd="5" destOrd="0" parTransId="{3C366BE3-B664-4129-B174-0F1DB78D1200}" sibTransId="{61AB3A84-4DBA-4A78-9832-F7A49BD10C07}"/>
    <dgm:cxn modelId="{36B69EDE-986D-4E61-AC07-026FD6CACF30}" type="presOf" srcId="{A23BA8C2-3E93-4426-9010-EF56FB92FDE0}" destId="{F0627A45-6472-4F04-B79D-1F508118A9FF}" srcOrd="0" destOrd="3" presId="urn:microsoft.com/office/officeart/2005/8/layout/hList2"/>
    <dgm:cxn modelId="{7E3CBAE5-D5A6-4D6C-97AE-1CDE7CCB24C1}" type="presOf" srcId="{A3BD29B4-AC91-42D2-AA57-DE9D58E37686}" destId="{F0627A45-6472-4F04-B79D-1F508118A9FF}" srcOrd="0" destOrd="2" presId="urn:microsoft.com/office/officeart/2005/8/layout/hList2"/>
    <dgm:cxn modelId="{2906A5EA-F782-4A08-9862-7C0F83DA3BC2}" srcId="{32FD648B-1097-424E-8978-1C6BB208F517}" destId="{A6680DA8-FA22-4928-884C-FA3E21E280A0}" srcOrd="2" destOrd="0" parTransId="{43939150-1EB6-44FF-8BF7-C70A8A81E61A}" sibTransId="{9DB05384-49C7-4C64-A63D-B3DA0D0574BD}"/>
    <dgm:cxn modelId="{7B99D5EA-2B10-4245-BE08-5E208F86CE0F}" type="presOf" srcId="{BB6B7038-7E28-4EDA-8875-3D74F29E5863}" destId="{212A57C7-0FA1-4174-9F19-AE40FA69BDA9}" srcOrd="0" destOrd="0" presId="urn:microsoft.com/office/officeart/2005/8/layout/hList2"/>
    <dgm:cxn modelId="{5DAAD2EB-B891-45F5-8C81-CC24197B3FB1}" srcId="{8C56BAE5-1E5A-4C91-A24A-8936EF8C8D1B}" destId="{86132EFC-CE4E-40D4-9EC0-4FAE123E3A47}" srcOrd="3" destOrd="0" parTransId="{BC4C1E69-6CBF-430A-91C8-C1970CA2AC63}" sibTransId="{73FFFE01-0E3E-4D4F-B4AC-959D729990B7}"/>
    <dgm:cxn modelId="{E1CCD8EB-D464-49B5-89EA-BCC2211F0FA6}" type="presOf" srcId="{86132EFC-CE4E-40D4-9EC0-4FAE123E3A47}" destId="{212A57C7-0FA1-4174-9F19-AE40FA69BDA9}" srcOrd="0" destOrd="3" presId="urn:microsoft.com/office/officeart/2005/8/layout/hList2"/>
    <dgm:cxn modelId="{990102F7-DCC2-4FC6-BF99-91364FCC5C02}" srcId="{8C56BAE5-1E5A-4C91-A24A-8936EF8C8D1B}" destId="{934C874D-5B2F-4B7D-A214-A85EA8E39EAD}" srcOrd="1" destOrd="0" parTransId="{771502EE-D734-4511-B51F-A61A6CFF7A54}" sibTransId="{ED538979-0B9E-42FE-94C8-A7FE4DB6EB88}"/>
    <dgm:cxn modelId="{05A583F8-08C0-47C9-9D10-930F4B42EF93}" srcId="{32FD648B-1097-424E-8978-1C6BB208F517}" destId="{03360354-2A5E-43A1-B3DF-FDC0F0628300}" srcOrd="0" destOrd="0" parTransId="{2596920D-7E40-448C-94B2-B8E2CC38464B}" sibTransId="{580BF728-67F0-4866-9A1B-7FE267EFEADD}"/>
    <dgm:cxn modelId="{C66E10F9-5C2E-4F6A-B4F0-3AA8C692D0EB}" type="presOf" srcId="{934C874D-5B2F-4B7D-A214-A85EA8E39EAD}" destId="{212A57C7-0FA1-4174-9F19-AE40FA69BDA9}" srcOrd="0" destOrd="1" presId="urn:microsoft.com/office/officeart/2005/8/layout/hList2"/>
    <dgm:cxn modelId="{55CE04FD-7E67-49BD-B70F-53F42EC6D2D9}" srcId="{F2D3EE42-616F-4B0E-A342-0E6CC01F91F8}" destId="{3C0D83E8-F84A-4E46-A9E8-2FD122629567}" srcOrd="4" destOrd="0" parTransId="{0C5F9CAC-EB27-4EFF-8C7A-32F6EFB17D3A}" sibTransId="{849F57A5-B312-4FF3-B947-2ABB364572F8}"/>
    <dgm:cxn modelId="{8CE54C67-0F92-4239-9882-3E61DABDF700}" type="presParOf" srcId="{E70052C0-EC9E-4507-8F95-F678F52032CE}" destId="{FBEA029B-63FD-4F5F-8953-3A2C198568CA}" srcOrd="0" destOrd="0" presId="urn:microsoft.com/office/officeart/2005/8/layout/hList2"/>
    <dgm:cxn modelId="{9D628960-3C4E-4D97-B110-14093C44CA97}" type="presParOf" srcId="{FBEA029B-63FD-4F5F-8953-3A2C198568CA}" destId="{0E1F3A1C-011F-41FB-9F3B-F3B22DBFC989}" srcOrd="0" destOrd="0" presId="urn:microsoft.com/office/officeart/2005/8/layout/hList2"/>
    <dgm:cxn modelId="{AB3BA73B-EF0E-44F3-80DC-57973D5D25C4}" type="presParOf" srcId="{FBEA029B-63FD-4F5F-8953-3A2C198568CA}" destId="{468787B3-C382-420D-8F73-ABEDEF8859E1}" srcOrd="1" destOrd="0" presId="urn:microsoft.com/office/officeart/2005/8/layout/hList2"/>
    <dgm:cxn modelId="{6547731E-D710-468F-A2FA-2A33FC8105FF}" type="presParOf" srcId="{FBEA029B-63FD-4F5F-8953-3A2C198568CA}" destId="{C3ECD10D-D4B9-4074-B677-AE38F5D4BC2F}" srcOrd="2" destOrd="0" presId="urn:microsoft.com/office/officeart/2005/8/layout/hList2"/>
    <dgm:cxn modelId="{5FF308F7-1117-467B-95A2-016DF5C63666}" type="presParOf" srcId="{E70052C0-EC9E-4507-8F95-F678F52032CE}" destId="{4A83CFE6-0B0E-4DC8-AE04-0A83BC231E8D}" srcOrd="1" destOrd="0" presId="urn:microsoft.com/office/officeart/2005/8/layout/hList2"/>
    <dgm:cxn modelId="{A4CE4895-68FF-4ECE-A919-CFFAED2FFAE0}" type="presParOf" srcId="{E70052C0-EC9E-4507-8F95-F678F52032CE}" destId="{81A97A59-F207-4032-A116-4EF9D5AB42FB}" srcOrd="2" destOrd="0" presId="urn:microsoft.com/office/officeart/2005/8/layout/hList2"/>
    <dgm:cxn modelId="{E7B7C666-F277-4373-8A8E-093B1326A32F}" type="presParOf" srcId="{81A97A59-F207-4032-A116-4EF9D5AB42FB}" destId="{E3D28FA1-8DC6-427D-AD6D-118C12340375}" srcOrd="0" destOrd="0" presId="urn:microsoft.com/office/officeart/2005/8/layout/hList2"/>
    <dgm:cxn modelId="{456172DA-CFA0-4C32-8FE0-D32CCC9206D2}" type="presParOf" srcId="{81A97A59-F207-4032-A116-4EF9D5AB42FB}" destId="{212A57C7-0FA1-4174-9F19-AE40FA69BDA9}" srcOrd="1" destOrd="0" presId="urn:microsoft.com/office/officeart/2005/8/layout/hList2"/>
    <dgm:cxn modelId="{89D60EF7-2BB8-4894-A328-BF62F8FF3D04}" type="presParOf" srcId="{81A97A59-F207-4032-A116-4EF9D5AB42FB}" destId="{0DF9EB5A-7F0C-48C6-91F4-02ACCDE6AD72}" srcOrd="2" destOrd="0" presId="urn:microsoft.com/office/officeart/2005/8/layout/hList2"/>
    <dgm:cxn modelId="{7FA6FA19-4092-4044-8E17-943CE2D8DD95}" type="presParOf" srcId="{E70052C0-EC9E-4507-8F95-F678F52032CE}" destId="{0170B97F-7F40-4726-9CB2-83EFE4A8160B}" srcOrd="3" destOrd="0" presId="urn:microsoft.com/office/officeart/2005/8/layout/hList2"/>
    <dgm:cxn modelId="{81600C78-1B36-4963-B34C-D2876FE98288}" type="presParOf" srcId="{E70052C0-EC9E-4507-8F95-F678F52032CE}" destId="{A532E038-4CBB-4C22-B189-B329E93F5987}" srcOrd="4" destOrd="0" presId="urn:microsoft.com/office/officeart/2005/8/layout/hList2"/>
    <dgm:cxn modelId="{CADFA7EE-E921-49C0-8169-C8C8339964F3}" type="presParOf" srcId="{A532E038-4CBB-4C22-B189-B329E93F5987}" destId="{DEF1783C-5FD3-42CB-9AB0-BEA51FFA42BB}" srcOrd="0" destOrd="0" presId="urn:microsoft.com/office/officeart/2005/8/layout/hList2"/>
    <dgm:cxn modelId="{470F541A-0F8A-4AEE-A0E0-08E9554288C9}" type="presParOf" srcId="{A532E038-4CBB-4C22-B189-B329E93F5987}" destId="{F0627A45-6472-4F04-B79D-1F508118A9FF}" srcOrd="1" destOrd="0" presId="urn:microsoft.com/office/officeart/2005/8/layout/hList2"/>
    <dgm:cxn modelId="{50361955-63AE-4895-A05B-247F18940C4F}" type="presParOf" srcId="{A532E038-4CBB-4C22-B189-B329E93F5987}" destId="{2AF27FCC-1BC1-49AA-9A3B-E38EC54D28D5}"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2E92F2-BDCA-4D11-B074-6EFC6A98192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IN"/>
        </a:p>
      </dgm:t>
    </dgm:pt>
    <dgm:pt modelId="{832DE189-A83C-4675-AA80-6FA2D079DDF4}">
      <dgm:prSet phldrT="[Text]"/>
      <dgm:spPr/>
      <dgm:t>
        <a:bodyPr/>
        <a:lstStyle/>
        <a:p>
          <a:r>
            <a:rPr lang="en-US" b="1" dirty="0">
              <a:solidFill>
                <a:schemeClr val="tx1"/>
              </a:solidFill>
              <a:latin typeface="Delivery"/>
            </a:rPr>
            <a:t>Antimicrobial packaging</a:t>
          </a:r>
          <a:endParaRPr lang="en-IN" b="1" dirty="0">
            <a:solidFill>
              <a:schemeClr val="tx1"/>
            </a:solidFill>
            <a:latin typeface="Delivery"/>
          </a:endParaRPr>
        </a:p>
      </dgm:t>
    </dgm:pt>
    <dgm:pt modelId="{110E3612-BF37-4122-B5AA-DF73A3C367D5}" type="parTrans" cxnId="{A57F5702-4601-4A7D-BC64-0CE3E44A4ED9}">
      <dgm:prSet/>
      <dgm:spPr/>
      <dgm:t>
        <a:bodyPr/>
        <a:lstStyle/>
        <a:p>
          <a:endParaRPr lang="en-IN">
            <a:solidFill>
              <a:schemeClr val="tx1"/>
            </a:solidFill>
          </a:endParaRPr>
        </a:p>
      </dgm:t>
    </dgm:pt>
    <dgm:pt modelId="{B0F19F70-BC53-4EB5-A837-480EF8BF004B}" type="sibTrans" cxnId="{A57F5702-4601-4A7D-BC64-0CE3E44A4ED9}">
      <dgm:prSet/>
      <dgm:spPr/>
      <dgm:t>
        <a:bodyPr/>
        <a:lstStyle/>
        <a:p>
          <a:endParaRPr lang="en-IN" b="1">
            <a:solidFill>
              <a:schemeClr val="tx1"/>
            </a:solidFill>
            <a:latin typeface="Delivery"/>
          </a:endParaRPr>
        </a:p>
      </dgm:t>
    </dgm:pt>
    <dgm:pt modelId="{851EB73E-9CC3-45AF-9972-FA2B20715300}">
      <dgm:prSet phldrT="[Text]"/>
      <dgm:spPr/>
      <dgm:t>
        <a:bodyPr/>
        <a:lstStyle/>
        <a:p>
          <a:r>
            <a:rPr lang="en-IN" b="1" dirty="0">
              <a:solidFill>
                <a:schemeClr val="tx1"/>
              </a:solidFill>
              <a:effectLst/>
              <a:latin typeface="Delivery"/>
              <a:ea typeface="Calibri" panose="020F0502020204030204" pitchFamily="34" charset="0"/>
              <a:cs typeface="Times New Roman" panose="02020603050405020304" pitchFamily="18" charset="0"/>
            </a:rPr>
            <a:t>Real-time capabilities</a:t>
          </a:r>
          <a:endParaRPr lang="en-IN" b="1" dirty="0">
            <a:solidFill>
              <a:schemeClr val="tx1"/>
            </a:solidFill>
            <a:latin typeface="Delivery"/>
          </a:endParaRPr>
        </a:p>
      </dgm:t>
    </dgm:pt>
    <dgm:pt modelId="{8041D063-8812-4BC7-B6E5-EE45DD04C37E}" type="parTrans" cxnId="{D085031A-4B85-4541-A41C-E303E07A4F09}">
      <dgm:prSet/>
      <dgm:spPr/>
      <dgm:t>
        <a:bodyPr/>
        <a:lstStyle/>
        <a:p>
          <a:endParaRPr lang="en-IN">
            <a:solidFill>
              <a:schemeClr val="tx1"/>
            </a:solidFill>
          </a:endParaRPr>
        </a:p>
      </dgm:t>
    </dgm:pt>
    <dgm:pt modelId="{FBAFBE22-1904-4D70-9E94-3DA818B54B84}" type="sibTrans" cxnId="{D085031A-4B85-4541-A41C-E303E07A4F09}">
      <dgm:prSet/>
      <dgm:spPr/>
      <dgm:t>
        <a:bodyPr/>
        <a:lstStyle/>
        <a:p>
          <a:endParaRPr lang="en-IN" b="1">
            <a:solidFill>
              <a:schemeClr val="tx1"/>
            </a:solidFill>
            <a:latin typeface="Delivery"/>
          </a:endParaRPr>
        </a:p>
      </dgm:t>
    </dgm:pt>
    <dgm:pt modelId="{08B2BD3F-3CE2-45E4-A7EC-73CF6B9C58D3}">
      <dgm:prSet phldrT="[Text]"/>
      <dgm:spPr/>
      <dgm:t>
        <a:bodyPr/>
        <a:lstStyle/>
        <a:p>
          <a:r>
            <a:rPr lang="en-US" b="0" dirty="0">
              <a:solidFill>
                <a:schemeClr val="tx1"/>
              </a:solidFill>
              <a:latin typeface="Delivery"/>
            </a:rPr>
            <a:t>Reusable</a:t>
          </a:r>
          <a:endParaRPr lang="en-IN" b="0" dirty="0">
            <a:solidFill>
              <a:schemeClr val="tx1"/>
            </a:solidFill>
            <a:latin typeface="Delivery"/>
          </a:endParaRPr>
        </a:p>
      </dgm:t>
    </dgm:pt>
    <dgm:pt modelId="{AC6C7D61-2A5F-4634-B339-151504F34CE8}" type="parTrans" cxnId="{82149FF1-690C-4C54-AB10-DE2CD0CFF9C2}">
      <dgm:prSet/>
      <dgm:spPr/>
      <dgm:t>
        <a:bodyPr/>
        <a:lstStyle/>
        <a:p>
          <a:endParaRPr lang="en-IN">
            <a:solidFill>
              <a:schemeClr val="tx1"/>
            </a:solidFill>
          </a:endParaRPr>
        </a:p>
      </dgm:t>
    </dgm:pt>
    <dgm:pt modelId="{E21955E7-7373-47E7-9808-1A35B072A697}" type="sibTrans" cxnId="{82149FF1-690C-4C54-AB10-DE2CD0CFF9C2}">
      <dgm:prSet/>
      <dgm:spPr/>
      <dgm:t>
        <a:bodyPr/>
        <a:lstStyle/>
        <a:p>
          <a:endParaRPr lang="en-IN">
            <a:solidFill>
              <a:schemeClr val="tx1"/>
            </a:solidFill>
          </a:endParaRPr>
        </a:p>
      </dgm:t>
    </dgm:pt>
    <dgm:pt modelId="{1F101A27-BD86-4119-AE23-C88D7C81B81E}">
      <dgm:prSet phldrT="[Text]"/>
      <dgm:spPr/>
      <dgm:t>
        <a:bodyPr/>
        <a:lstStyle/>
        <a:p>
          <a:r>
            <a:rPr lang="en-US" b="1" dirty="0">
              <a:solidFill>
                <a:schemeClr val="tx1"/>
              </a:solidFill>
              <a:latin typeface="Delivery"/>
            </a:rPr>
            <a:t>Sustainability</a:t>
          </a:r>
        </a:p>
      </dgm:t>
    </dgm:pt>
    <dgm:pt modelId="{C3DB182B-0D49-4EC6-9ACA-468AC37AE974}" type="sibTrans" cxnId="{E2E56032-F71B-4462-BE5C-0B1AA3EBAB3B}">
      <dgm:prSet/>
      <dgm:spPr/>
      <dgm:t>
        <a:bodyPr/>
        <a:lstStyle/>
        <a:p>
          <a:endParaRPr lang="en-IN" b="1">
            <a:solidFill>
              <a:schemeClr val="tx1"/>
            </a:solidFill>
            <a:latin typeface="Delivery"/>
          </a:endParaRPr>
        </a:p>
      </dgm:t>
    </dgm:pt>
    <dgm:pt modelId="{B48094D6-F6F0-4EE1-B915-D5230FD800F1}" type="parTrans" cxnId="{E2E56032-F71B-4462-BE5C-0B1AA3EBAB3B}">
      <dgm:prSet/>
      <dgm:spPr/>
      <dgm:t>
        <a:bodyPr/>
        <a:lstStyle/>
        <a:p>
          <a:endParaRPr lang="en-IN">
            <a:solidFill>
              <a:schemeClr val="tx1"/>
            </a:solidFill>
          </a:endParaRPr>
        </a:p>
      </dgm:t>
    </dgm:pt>
    <dgm:pt modelId="{B9F2341C-A959-4345-8ED5-5A991E51F0A5}">
      <dgm:prSet/>
      <dgm:spPr/>
      <dgm:t>
        <a:bodyPr/>
        <a:lstStyle/>
        <a:p>
          <a:r>
            <a:rPr lang="en-IN" b="1" i="0" dirty="0">
              <a:solidFill>
                <a:schemeClr val="tx1"/>
              </a:solidFill>
            </a:rPr>
            <a:t>Supply Chain Diversification</a:t>
          </a:r>
          <a:endParaRPr lang="en-IN" b="1" dirty="0">
            <a:solidFill>
              <a:schemeClr val="tx1"/>
            </a:solidFill>
            <a:latin typeface="Delivery"/>
          </a:endParaRPr>
        </a:p>
      </dgm:t>
    </dgm:pt>
    <dgm:pt modelId="{794764D1-26D2-4544-931C-299D9D21B14C}" type="parTrans" cxnId="{009EACC0-4BAF-48FF-BB02-A58547C2B063}">
      <dgm:prSet/>
      <dgm:spPr/>
      <dgm:t>
        <a:bodyPr/>
        <a:lstStyle/>
        <a:p>
          <a:endParaRPr lang="en-IN">
            <a:solidFill>
              <a:schemeClr val="tx1"/>
            </a:solidFill>
          </a:endParaRPr>
        </a:p>
      </dgm:t>
    </dgm:pt>
    <dgm:pt modelId="{753CBF0D-D36D-4C8D-8C72-07EE02C942B3}" type="sibTrans" cxnId="{009EACC0-4BAF-48FF-BB02-A58547C2B063}">
      <dgm:prSet/>
      <dgm:spPr/>
      <dgm:t>
        <a:bodyPr/>
        <a:lstStyle/>
        <a:p>
          <a:endParaRPr lang="en-IN">
            <a:solidFill>
              <a:schemeClr val="tx1"/>
            </a:solidFill>
          </a:endParaRPr>
        </a:p>
      </dgm:t>
    </dgm:pt>
    <dgm:pt modelId="{71F2AC43-167C-43C8-8AD6-2B84153D2506}">
      <dgm:prSet phldrT="[Text]"/>
      <dgm:spPr/>
      <dgm:t>
        <a:bodyPr/>
        <a:lstStyle/>
        <a:p>
          <a:r>
            <a:rPr lang="en-US" b="0" dirty="0">
              <a:solidFill>
                <a:schemeClr val="tx1"/>
              </a:solidFill>
              <a:latin typeface="Delivery"/>
            </a:rPr>
            <a:t>Eco-Friendly</a:t>
          </a:r>
          <a:endParaRPr lang="en-IN" b="0" dirty="0">
            <a:solidFill>
              <a:schemeClr val="tx1"/>
            </a:solidFill>
            <a:latin typeface="Delivery"/>
          </a:endParaRPr>
        </a:p>
      </dgm:t>
    </dgm:pt>
    <dgm:pt modelId="{EE67C0E4-DF5E-42CE-9792-E867144C5D95}" type="sibTrans" cxnId="{945099F8-C010-456A-8933-9655C6DA35DE}">
      <dgm:prSet/>
      <dgm:spPr/>
      <dgm:t>
        <a:bodyPr/>
        <a:lstStyle/>
        <a:p>
          <a:endParaRPr lang="en-IN">
            <a:solidFill>
              <a:schemeClr val="tx1"/>
            </a:solidFill>
          </a:endParaRPr>
        </a:p>
      </dgm:t>
    </dgm:pt>
    <dgm:pt modelId="{C70131CD-62B4-499B-86A7-AA95BD8D1AE5}" type="parTrans" cxnId="{945099F8-C010-456A-8933-9655C6DA35DE}">
      <dgm:prSet/>
      <dgm:spPr/>
      <dgm:t>
        <a:bodyPr/>
        <a:lstStyle/>
        <a:p>
          <a:endParaRPr lang="en-IN">
            <a:solidFill>
              <a:schemeClr val="tx1"/>
            </a:solidFill>
          </a:endParaRPr>
        </a:p>
      </dgm:t>
    </dgm:pt>
    <dgm:pt modelId="{0CA27981-E867-4073-80BD-B51989AD4A82}">
      <dgm:prSet phldrT="[Text]"/>
      <dgm:spPr/>
      <dgm:t>
        <a:bodyPr/>
        <a:lstStyle/>
        <a:p>
          <a:r>
            <a:rPr lang="en-US" b="0" dirty="0">
              <a:solidFill>
                <a:schemeClr val="tx1"/>
              </a:solidFill>
              <a:latin typeface="Delivery"/>
            </a:rPr>
            <a:t>Monitoring</a:t>
          </a:r>
          <a:endParaRPr lang="en-IN" b="0" dirty="0">
            <a:solidFill>
              <a:schemeClr val="tx1"/>
            </a:solidFill>
            <a:latin typeface="Delivery"/>
          </a:endParaRPr>
        </a:p>
      </dgm:t>
    </dgm:pt>
    <dgm:pt modelId="{75CDF9E7-A9FF-49A8-967A-19F0D82395E7}" type="sibTrans" cxnId="{2B0BCFAA-6EF7-4972-9B65-992E7B231FB9}">
      <dgm:prSet/>
      <dgm:spPr/>
      <dgm:t>
        <a:bodyPr/>
        <a:lstStyle/>
        <a:p>
          <a:endParaRPr lang="en-IN">
            <a:solidFill>
              <a:schemeClr val="tx1"/>
            </a:solidFill>
          </a:endParaRPr>
        </a:p>
      </dgm:t>
    </dgm:pt>
    <dgm:pt modelId="{51B5D10D-87D2-45D9-98CA-1595D16FD321}" type="parTrans" cxnId="{2B0BCFAA-6EF7-4972-9B65-992E7B231FB9}">
      <dgm:prSet/>
      <dgm:spPr/>
      <dgm:t>
        <a:bodyPr/>
        <a:lstStyle/>
        <a:p>
          <a:endParaRPr lang="en-IN">
            <a:solidFill>
              <a:schemeClr val="tx1"/>
            </a:solidFill>
          </a:endParaRPr>
        </a:p>
      </dgm:t>
    </dgm:pt>
    <dgm:pt modelId="{C9D55985-A435-43BA-90B2-2159A892B5A2}">
      <dgm:prSet phldrT="[Text]"/>
      <dgm:spPr/>
      <dgm:t>
        <a:bodyPr/>
        <a:lstStyle/>
        <a:p>
          <a:r>
            <a:rPr lang="en-US" b="0" dirty="0">
              <a:solidFill>
                <a:schemeClr val="tx1"/>
              </a:solidFill>
              <a:latin typeface="Delivery"/>
            </a:rPr>
            <a:t>Controlling</a:t>
          </a:r>
          <a:endParaRPr lang="en-IN" b="0" dirty="0">
            <a:solidFill>
              <a:schemeClr val="tx1"/>
            </a:solidFill>
            <a:latin typeface="Delivery"/>
          </a:endParaRPr>
        </a:p>
      </dgm:t>
    </dgm:pt>
    <dgm:pt modelId="{DE14C3C6-FABA-4ABF-B040-419F046A3490}" type="sibTrans" cxnId="{3091FF0C-BD19-4D8E-B61C-E7EF9F7A5DCD}">
      <dgm:prSet/>
      <dgm:spPr/>
      <dgm:t>
        <a:bodyPr/>
        <a:lstStyle/>
        <a:p>
          <a:endParaRPr lang="en-IN">
            <a:solidFill>
              <a:schemeClr val="tx1"/>
            </a:solidFill>
          </a:endParaRPr>
        </a:p>
      </dgm:t>
    </dgm:pt>
    <dgm:pt modelId="{5DC2F19B-01A4-4C42-94BF-9C858162A1AB}" type="parTrans" cxnId="{3091FF0C-BD19-4D8E-B61C-E7EF9F7A5DCD}">
      <dgm:prSet/>
      <dgm:spPr/>
      <dgm:t>
        <a:bodyPr/>
        <a:lstStyle/>
        <a:p>
          <a:endParaRPr lang="en-IN">
            <a:solidFill>
              <a:schemeClr val="tx1"/>
            </a:solidFill>
          </a:endParaRPr>
        </a:p>
      </dgm:t>
    </dgm:pt>
    <dgm:pt modelId="{802C27DA-5BA7-448F-B32A-2ED4266B34E3}">
      <dgm:prSet phldrT="[Text]"/>
      <dgm:spPr/>
      <dgm:t>
        <a:bodyPr/>
        <a:lstStyle/>
        <a:p>
          <a:r>
            <a:rPr lang="en-US" b="0" dirty="0">
              <a:solidFill>
                <a:schemeClr val="tx1"/>
              </a:solidFill>
              <a:latin typeface="Delivery"/>
            </a:rPr>
            <a:t>Quality</a:t>
          </a:r>
          <a:endParaRPr lang="en-IN" b="0" dirty="0">
            <a:solidFill>
              <a:schemeClr val="tx1"/>
            </a:solidFill>
            <a:latin typeface="Delivery"/>
          </a:endParaRPr>
        </a:p>
      </dgm:t>
    </dgm:pt>
    <dgm:pt modelId="{E511CCD1-757B-42DD-8977-0F96D19BA70D}" type="sibTrans" cxnId="{984891F3-74D5-4677-AB41-F21BB3C60902}">
      <dgm:prSet/>
      <dgm:spPr/>
      <dgm:t>
        <a:bodyPr/>
        <a:lstStyle/>
        <a:p>
          <a:endParaRPr lang="en-IN">
            <a:solidFill>
              <a:schemeClr val="tx1"/>
            </a:solidFill>
          </a:endParaRPr>
        </a:p>
      </dgm:t>
    </dgm:pt>
    <dgm:pt modelId="{EDB0E64E-2381-41D3-B4D6-5943CAFDD6C0}" type="parTrans" cxnId="{984891F3-74D5-4677-AB41-F21BB3C60902}">
      <dgm:prSet/>
      <dgm:spPr/>
      <dgm:t>
        <a:bodyPr/>
        <a:lstStyle/>
        <a:p>
          <a:endParaRPr lang="en-IN">
            <a:solidFill>
              <a:schemeClr val="tx1"/>
            </a:solidFill>
          </a:endParaRPr>
        </a:p>
      </dgm:t>
    </dgm:pt>
    <dgm:pt modelId="{4A99C682-4C9F-48AF-AAF2-EB1C1644992D}">
      <dgm:prSet phldrT="[Text]"/>
      <dgm:spPr/>
      <dgm:t>
        <a:bodyPr/>
        <a:lstStyle/>
        <a:p>
          <a:r>
            <a:rPr lang="en-US" b="0" dirty="0">
              <a:solidFill>
                <a:schemeClr val="tx1"/>
              </a:solidFill>
              <a:latin typeface="Delivery"/>
            </a:rPr>
            <a:t>Safety</a:t>
          </a:r>
          <a:endParaRPr lang="en-IN" b="0" dirty="0">
            <a:solidFill>
              <a:schemeClr val="tx1"/>
            </a:solidFill>
            <a:latin typeface="Delivery"/>
          </a:endParaRPr>
        </a:p>
      </dgm:t>
    </dgm:pt>
    <dgm:pt modelId="{31581DFE-D43C-4734-87A4-CDA010783138}" type="parTrans" cxnId="{27A8E722-E308-40AF-8E10-F06DD516F4B4}">
      <dgm:prSet/>
      <dgm:spPr/>
      <dgm:t>
        <a:bodyPr/>
        <a:lstStyle/>
        <a:p>
          <a:endParaRPr lang="en-IN">
            <a:solidFill>
              <a:schemeClr val="tx1"/>
            </a:solidFill>
          </a:endParaRPr>
        </a:p>
      </dgm:t>
    </dgm:pt>
    <dgm:pt modelId="{5AB9CAEC-E08E-4439-8C9F-2B6425370D21}" type="sibTrans" cxnId="{27A8E722-E308-40AF-8E10-F06DD516F4B4}">
      <dgm:prSet/>
      <dgm:spPr/>
      <dgm:t>
        <a:bodyPr/>
        <a:lstStyle/>
        <a:p>
          <a:endParaRPr lang="en-IN">
            <a:solidFill>
              <a:schemeClr val="tx1"/>
            </a:solidFill>
          </a:endParaRPr>
        </a:p>
      </dgm:t>
    </dgm:pt>
    <dgm:pt modelId="{3463CC78-BD20-42E6-919B-94839C632A44}">
      <dgm:prSet phldrT="[Text]"/>
      <dgm:spPr/>
      <dgm:t>
        <a:bodyPr/>
        <a:lstStyle/>
        <a:p>
          <a:r>
            <a:rPr lang="en-IN" b="0" dirty="0">
              <a:solidFill>
                <a:schemeClr val="tx1"/>
              </a:solidFill>
              <a:latin typeface="Delivery"/>
            </a:rPr>
            <a:t>Bio-active </a:t>
          </a:r>
        </a:p>
      </dgm:t>
    </dgm:pt>
    <dgm:pt modelId="{C95BEC7F-D105-44F4-AA04-29C60891E9F0}" type="parTrans" cxnId="{A1C248EB-DBC6-4E5A-BBB2-41A0BBB88A1B}">
      <dgm:prSet/>
      <dgm:spPr/>
      <dgm:t>
        <a:bodyPr/>
        <a:lstStyle/>
        <a:p>
          <a:endParaRPr lang="en-IN">
            <a:solidFill>
              <a:schemeClr val="tx1"/>
            </a:solidFill>
          </a:endParaRPr>
        </a:p>
      </dgm:t>
    </dgm:pt>
    <dgm:pt modelId="{8E6A13A9-E375-41DD-B7D4-BFF83DD62E30}" type="sibTrans" cxnId="{A1C248EB-DBC6-4E5A-BBB2-41A0BBB88A1B}">
      <dgm:prSet/>
      <dgm:spPr/>
      <dgm:t>
        <a:bodyPr/>
        <a:lstStyle/>
        <a:p>
          <a:endParaRPr lang="en-IN">
            <a:solidFill>
              <a:schemeClr val="tx1"/>
            </a:solidFill>
          </a:endParaRPr>
        </a:p>
      </dgm:t>
    </dgm:pt>
    <dgm:pt modelId="{D895D415-6FAE-4B56-B62A-03966ADCA9AF}">
      <dgm:prSet phldrT="[Text]"/>
      <dgm:spPr/>
      <dgm:t>
        <a:bodyPr/>
        <a:lstStyle/>
        <a:p>
          <a:r>
            <a:rPr lang="en-US" b="0" dirty="0">
              <a:solidFill>
                <a:schemeClr val="tx1"/>
              </a:solidFill>
              <a:latin typeface="Delivery"/>
            </a:rPr>
            <a:t>Managing</a:t>
          </a:r>
          <a:endParaRPr lang="en-IN" b="0" dirty="0">
            <a:solidFill>
              <a:schemeClr val="tx1"/>
            </a:solidFill>
            <a:latin typeface="Delivery"/>
          </a:endParaRPr>
        </a:p>
      </dgm:t>
    </dgm:pt>
    <dgm:pt modelId="{97127212-7525-49A2-9899-CF39072FEEDA}" type="parTrans" cxnId="{DDE90D00-ACEA-4EC3-BEE0-93C798E9BEF2}">
      <dgm:prSet/>
      <dgm:spPr/>
      <dgm:t>
        <a:bodyPr/>
        <a:lstStyle/>
        <a:p>
          <a:endParaRPr lang="en-IN">
            <a:solidFill>
              <a:schemeClr val="tx1"/>
            </a:solidFill>
          </a:endParaRPr>
        </a:p>
      </dgm:t>
    </dgm:pt>
    <dgm:pt modelId="{12D1C75F-3888-472F-BAF1-A0DB41EAB631}" type="sibTrans" cxnId="{DDE90D00-ACEA-4EC3-BEE0-93C798E9BEF2}">
      <dgm:prSet/>
      <dgm:spPr/>
      <dgm:t>
        <a:bodyPr/>
        <a:lstStyle/>
        <a:p>
          <a:endParaRPr lang="en-IN">
            <a:solidFill>
              <a:schemeClr val="tx1"/>
            </a:solidFill>
          </a:endParaRPr>
        </a:p>
      </dgm:t>
    </dgm:pt>
    <dgm:pt modelId="{F516D0A1-FC31-4481-92BE-5311DB7C22B2}">
      <dgm:prSet/>
      <dgm:spPr/>
      <dgm:t>
        <a:bodyPr/>
        <a:lstStyle/>
        <a:p>
          <a:r>
            <a:rPr lang="en-IN" b="0" dirty="0">
              <a:solidFill>
                <a:schemeClr val="tx1"/>
              </a:solidFill>
              <a:latin typeface="Delivery"/>
            </a:rPr>
            <a:t>Supplier Ecosystem</a:t>
          </a:r>
        </a:p>
      </dgm:t>
    </dgm:pt>
    <dgm:pt modelId="{8C1386B5-B55C-40CB-A4A4-C8B0C3890DB9}" type="parTrans" cxnId="{C65D9208-C6E2-41EE-882B-74FB7E84F61E}">
      <dgm:prSet/>
      <dgm:spPr/>
      <dgm:t>
        <a:bodyPr/>
        <a:lstStyle/>
        <a:p>
          <a:endParaRPr lang="en-IN">
            <a:solidFill>
              <a:schemeClr val="tx1"/>
            </a:solidFill>
          </a:endParaRPr>
        </a:p>
      </dgm:t>
    </dgm:pt>
    <dgm:pt modelId="{3627C88C-864E-40C3-A35D-8FD97E944776}" type="sibTrans" cxnId="{C65D9208-C6E2-41EE-882B-74FB7E84F61E}">
      <dgm:prSet/>
      <dgm:spPr/>
      <dgm:t>
        <a:bodyPr/>
        <a:lstStyle/>
        <a:p>
          <a:endParaRPr lang="en-IN">
            <a:solidFill>
              <a:schemeClr val="tx1"/>
            </a:solidFill>
          </a:endParaRPr>
        </a:p>
      </dgm:t>
    </dgm:pt>
    <dgm:pt modelId="{8D67B07C-9DF3-43C1-9B0F-D284AE78A7BC}">
      <dgm:prSet/>
      <dgm:spPr/>
      <dgm:t>
        <a:bodyPr/>
        <a:lstStyle/>
        <a:p>
          <a:r>
            <a:rPr lang="en-IN" b="0" dirty="0">
              <a:solidFill>
                <a:schemeClr val="tx1"/>
              </a:solidFill>
              <a:latin typeface="Delivery"/>
            </a:rPr>
            <a:t>Operational Integration</a:t>
          </a:r>
        </a:p>
      </dgm:t>
    </dgm:pt>
    <dgm:pt modelId="{C392BDBD-15CC-4666-B081-6B4441A4D8A0}" type="parTrans" cxnId="{8096E98B-5BA8-4F93-B99F-2A9560BB42A3}">
      <dgm:prSet/>
      <dgm:spPr/>
      <dgm:t>
        <a:bodyPr/>
        <a:lstStyle/>
        <a:p>
          <a:endParaRPr lang="en-IN">
            <a:solidFill>
              <a:schemeClr val="tx1"/>
            </a:solidFill>
          </a:endParaRPr>
        </a:p>
      </dgm:t>
    </dgm:pt>
    <dgm:pt modelId="{A1FE50D8-4652-49BF-873E-EE48449D4874}" type="sibTrans" cxnId="{8096E98B-5BA8-4F93-B99F-2A9560BB42A3}">
      <dgm:prSet/>
      <dgm:spPr/>
      <dgm:t>
        <a:bodyPr/>
        <a:lstStyle/>
        <a:p>
          <a:endParaRPr lang="en-IN">
            <a:solidFill>
              <a:schemeClr val="tx1"/>
            </a:solidFill>
          </a:endParaRPr>
        </a:p>
      </dgm:t>
    </dgm:pt>
    <dgm:pt modelId="{D0479083-2A5A-4AEB-A878-F7BA84F3E362}" type="pres">
      <dgm:prSet presAssocID="{2A2E92F2-BDCA-4D11-B074-6EFC6A98192C}" presName="Name0" presStyleCnt="0">
        <dgm:presLayoutVars>
          <dgm:dir/>
          <dgm:animLvl val="lvl"/>
          <dgm:resizeHandles val="exact"/>
        </dgm:presLayoutVars>
      </dgm:prSet>
      <dgm:spPr/>
    </dgm:pt>
    <dgm:pt modelId="{D97C84D0-B6E4-4FA4-82B8-C6E371E24523}" type="pres">
      <dgm:prSet presAssocID="{832DE189-A83C-4675-AA80-6FA2D079DDF4}" presName="composite" presStyleCnt="0"/>
      <dgm:spPr/>
    </dgm:pt>
    <dgm:pt modelId="{F2667000-9092-497E-8F6A-33C417770214}" type="pres">
      <dgm:prSet presAssocID="{832DE189-A83C-4675-AA80-6FA2D079DDF4}" presName="parTx" presStyleLbl="node1" presStyleIdx="0" presStyleCnt="4" custLinFactNeighborY="1854">
        <dgm:presLayoutVars>
          <dgm:chMax val="0"/>
          <dgm:chPref val="0"/>
          <dgm:bulletEnabled val="1"/>
        </dgm:presLayoutVars>
      </dgm:prSet>
      <dgm:spPr/>
    </dgm:pt>
    <dgm:pt modelId="{EE27D365-ED2B-4534-94E3-18860C7D979D}" type="pres">
      <dgm:prSet presAssocID="{832DE189-A83C-4675-AA80-6FA2D079DDF4}" presName="desTx" presStyleLbl="revTx" presStyleIdx="0" presStyleCnt="4">
        <dgm:presLayoutVars>
          <dgm:bulletEnabled val="1"/>
        </dgm:presLayoutVars>
      </dgm:prSet>
      <dgm:spPr/>
    </dgm:pt>
    <dgm:pt modelId="{6F29B3A1-27DA-4688-9C0B-4AE99D110C46}" type="pres">
      <dgm:prSet presAssocID="{B0F19F70-BC53-4EB5-A837-480EF8BF004B}" presName="space" presStyleCnt="0"/>
      <dgm:spPr/>
    </dgm:pt>
    <dgm:pt modelId="{E99CAF43-1B52-4D44-A86C-2B1AE1322B4B}" type="pres">
      <dgm:prSet presAssocID="{851EB73E-9CC3-45AF-9972-FA2B20715300}" presName="composite" presStyleCnt="0"/>
      <dgm:spPr/>
    </dgm:pt>
    <dgm:pt modelId="{695841CC-30EB-428D-AA84-679F65744E20}" type="pres">
      <dgm:prSet presAssocID="{851EB73E-9CC3-45AF-9972-FA2B20715300}" presName="parTx" presStyleLbl="node1" presStyleIdx="1" presStyleCnt="4">
        <dgm:presLayoutVars>
          <dgm:chMax val="0"/>
          <dgm:chPref val="0"/>
          <dgm:bulletEnabled val="1"/>
        </dgm:presLayoutVars>
      </dgm:prSet>
      <dgm:spPr/>
    </dgm:pt>
    <dgm:pt modelId="{50C3DBE8-B93B-4D3A-B921-C450E747A125}" type="pres">
      <dgm:prSet presAssocID="{851EB73E-9CC3-45AF-9972-FA2B20715300}" presName="desTx" presStyleLbl="revTx" presStyleIdx="1" presStyleCnt="4">
        <dgm:presLayoutVars>
          <dgm:bulletEnabled val="1"/>
        </dgm:presLayoutVars>
      </dgm:prSet>
      <dgm:spPr/>
    </dgm:pt>
    <dgm:pt modelId="{3072148B-0F4E-4EFF-B1D5-3D962741BF9D}" type="pres">
      <dgm:prSet presAssocID="{FBAFBE22-1904-4D70-9E94-3DA818B54B84}" presName="space" presStyleCnt="0"/>
      <dgm:spPr/>
    </dgm:pt>
    <dgm:pt modelId="{7FF15C8C-0F81-4238-A607-D0884D455115}" type="pres">
      <dgm:prSet presAssocID="{1F101A27-BD86-4119-AE23-C88D7C81B81E}" presName="composite" presStyleCnt="0"/>
      <dgm:spPr/>
    </dgm:pt>
    <dgm:pt modelId="{28003383-F5D6-4176-B760-7B9A4E0B257D}" type="pres">
      <dgm:prSet presAssocID="{1F101A27-BD86-4119-AE23-C88D7C81B81E}" presName="parTx" presStyleLbl="node1" presStyleIdx="2" presStyleCnt="4">
        <dgm:presLayoutVars>
          <dgm:chMax val="0"/>
          <dgm:chPref val="0"/>
          <dgm:bulletEnabled val="1"/>
        </dgm:presLayoutVars>
      </dgm:prSet>
      <dgm:spPr/>
    </dgm:pt>
    <dgm:pt modelId="{8ED9AABE-6F52-430A-890E-3BCCB00E586C}" type="pres">
      <dgm:prSet presAssocID="{1F101A27-BD86-4119-AE23-C88D7C81B81E}" presName="desTx" presStyleLbl="revTx" presStyleIdx="2" presStyleCnt="4">
        <dgm:presLayoutVars>
          <dgm:bulletEnabled val="1"/>
        </dgm:presLayoutVars>
      </dgm:prSet>
      <dgm:spPr/>
    </dgm:pt>
    <dgm:pt modelId="{8B9997E8-D977-4A82-81DC-0B3528BCF41C}" type="pres">
      <dgm:prSet presAssocID="{C3DB182B-0D49-4EC6-9ACA-468AC37AE974}" presName="space" presStyleCnt="0"/>
      <dgm:spPr/>
    </dgm:pt>
    <dgm:pt modelId="{33BCEF84-CFB4-44F0-ACED-46597B618B21}" type="pres">
      <dgm:prSet presAssocID="{B9F2341C-A959-4345-8ED5-5A991E51F0A5}" presName="composite" presStyleCnt="0"/>
      <dgm:spPr/>
    </dgm:pt>
    <dgm:pt modelId="{C420F761-153F-49CA-9485-CFFC8B0355D0}" type="pres">
      <dgm:prSet presAssocID="{B9F2341C-A959-4345-8ED5-5A991E51F0A5}" presName="parTx" presStyleLbl="node1" presStyleIdx="3" presStyleCnt="4">
        <dgm:presLayoutVars>
          <dgm:chMax val="0"/>
          <dgm:chPref val="0"/>
          <dgm:bulletEnabled val="1"/>
        </dgm:presLayoutVars>
      </dgm:prSet>
      <dgm:spPr/>
    </dgm:pt>
    <dgm:pt modelId="{8ED63AEC-370B-4ACE-9588-65A309A85698}" type="pres">
      <dgm:prSet presAssocID="{B9F2341C-A959-4345-8ED5-5A991E51F0A5}" presName="desTx" presStyleLbl="revTx" presStyleIdx="3" presStyleCnt="4" custScaleX="99556" custLinFactNeighborX="5768">
        <dgm:presLayoutVars>
          <dgm:bulletEnabled val="1"/>
        </dgm:presLayoutVars>
      </dgm:prSet>
      <dgm:spPr/>
    </dgm:pt>
  </dgm:ptLst>
  <dgm:cxnLst>
    <dgm:cxn modelId="{DDE90D00-ACEA-4EC3-BEE0-93C798E9BEF2}" srcId="{851EB73E-9CC3-45AF-9972-FA2B20715300}" destId="{D895D415-6FAE-4B56-B62A-03966ADCA9AF}" srcOrd="1" destOrd="0" parTransId="{97127212-7525-49A2-9899-CF39072FEEDA}" sibTransId="{12D1C75F-3888-472F-BAF1-A0DB41EAB631}"/>
    <dgm:cxn modelId="{A57F5702-4601-4A7D-BC64-0CE3E44A4ED9}" srcId="{2A2E92F2-BDCA-4D11-B074-6EFC6A98192C}" destId="{832DE189-A83C-4675-AA80-6FA2D079DDF4}" srcOrd="0" destOrd="0" parTransId="{110E3612-BF37-4122-B5AA-DF73A3C367D5}" sibTransId="{B0F19F70-BC53-4EB5-A837-480EF8BF004B}"/>
    <dgm:cxn modelId="{C65D9208-C6E2-41EE-882B-74FB7E84F61E}" srcId="{B9F2341C-A959-4345-8ED5-5A991E51F0A5}" destId="{F516D0A1-FC31-4481-92BE-5311DB7C22B2}" srcOrd="0" destOrd="0" parTransId="{8C1386B5-B55C-40CB-A4A4-C8B0C3890DB9}" sibTransId="{3627C88C-864E-40C3-A35D-8FD97E944776}"/>
    <dgm:cxn modelId="{3091FF0C-BD19-4D8E-B61C-E7EF9F7A5DCD}" srcId="{851EB73E-9CC3-45AF-9972-FA2B20715300}" destId="{C9D55985-A435-43BA-90B2-2159A892B5A2}" srcOrd="2" destOrd="0" parTransId="{5DC2F19B-01A4-4C42-94BF-9C858162A1AB}" sibTransId="{DE14C3C6-FABA-4ABF-B040-419F046A3490}"/>
    <dgm:cxn modelId="{7D1F6516-6A12-4B14-B9E3-8C32C421A12C}" type="presOf" srcId="{832DE189-A83C-4675-AA80-6FA2D079DDF4}" destId="{F2667000-9092-497E-8F6A-33C417770214}" srcOrd="0" destOrd="0" presId="urn:microsoft.com/office/officeart/2005/8/layout/chevron1"/>
    <dgm:cxn modelId="{D085031A-4B85-4541-A41C-E303E07A4F09}" srcId="{2A2E92F2-BDCA-4D11-B074-6EFC6A98192C}" destId="{851EB73E-9CC3-45AF-9972-FA2B20715300}" srcOrd="1" destOrd="0" parTransId="{8041D063-8812-4BC7-B6E5-EE45DD04C37E}" sibTransId="{FBAFBE22-1904-4D70-9E94-3DA818B54B84}"/>
    <dgm:cxn modelId="{8A65B81C-D061-4506-AB50-4270235BD354}" type="presOf" srcId="{8D67B07C-9DF3-43C1-9B0F-D284AE78A7BC}" destId="{8ED63AEC-370B-4ACE-9588-65A309A85698}" srcOrd="0" destOrd="1" presId="urn:microsoft.com/office/officeart/2005/8/layout/chevron1"/>
    <dgm:cxn modelId="{2B5E011D-B9EE-4AB6-8BED-1C58EF82E33B}" type="presOf" srcId="{802C27DA-5BA7-448F-B32A-2ED4266B34E3}" destId="{EE27D365-ED2B-4534-94E3-18860C7D979D}" srcOrd="0" destOrd="0" presId="urn:microsoft.com/office/officeart/2005/8/layout/chevron1"/>
    <dgm:cxn modelId="{27A8E722-E308-40AF-8E10-F06DD516F4B4}" srcId="{832DE189-A83C-4675-AA80-6FA2D079DDF4}" destId="{4A99C682-4C9F-48AF-AAF2-EB1C1644992D}" srcOrd="1" destOrd="0" parTransId="{31581DFE-D43C-4734-87A4-CDA010783138}" sibTransId="{5AB9CAEC-E08E-4439-8C9F-2B6425370D21}"/>
    <dgm:cxn modelId="{E2E56032-F71B-4462-BE5C-0B1AA3EBAB3B}" srcId="{2A2E92F2-BDCA-4D11-B074-6EFC6A98192C}" destId="{1F101A27-BD86-4119-AE23-C88D7C81B81E}" srcOrd="2" destOrd="0" parTransId="{B48094D6-F6F0-4EE1-B915-D5230FD800F1}" sibTransId="{C3DB182B-0D49-4EC6-9ACA-468AC37AE974}"/>
    <dgm:cxn modelId="{CC963637-C442-43D8-B052-E611D8D9716B}" type="presOf" srcId="{08B2BD3F-3CE2-45E4-A7EC-73CF6B9C58D3}" destId="{8ED9AABE-6F52-430A-890E-3BCCB00E586C}" srcOrd="0" destOrd="1" presId="urn:microsoft.com/office/officeart/2005/8/layout/chevron1"/>
    <dgm:cxn modelId="{EB45FC3A-D60F-4AE8-BB29-56BFC4276FBD}" type="presOf" srcId="{C9D55985-A435-43BA-90B2-2159A892B5A2}" destId="{50C3DBE8-B93B-4D3A-B921-C450E747A125}" srcOrd="0" destOrd="2" presId="urn:microsoft.com/office/officeart/2005/8/layout/chevron1"/>
    <dgm:cxn modelId="{936FA862-B603-409F-BCDE-EA4140DC1B46}" type="presOf" srcId="{F516D0A1-FC31-4481-92BE-5311DB7C22B2}" destId="{8ED63AEC-370B-4ACE-9588-65A309A85698}" srcOrd="0" destOrd="0" presId="urn:microsoft.com/office/officeart/2005/8/layout/chevron1"/>
    <dgm:cxn modelId="{27FBBE76-3B2F-44C5-8A3E-93DBB1404C84}" type="presOf" srcId="{851EB73E-9CC3-45AF-9972-FA2B20715300}" destId="{695841CC-30EB-428D-AA84-679F65744E20}" srcOrd="0" destOrd="0" presId="urn:microsoft.com/office/officeart/2005/8/layout/chevron1"/>
    <dgm:cxn modelId="{8096E98B-5BA8-4F93-B99F-2A9560BB42A3}" srcId="{B9F2341C-A959-4345-8ED5-5A991E51F0A5}" destId="{8D67B07C-9DF3-43C1-9B0F-D284AE78A7BC}" srcOrd="1" destOrd="0" parTransId="{C392BDBD-15CC-4666-B081-6B4441A4D8A0}" sibTransId="{A1FE50D8-4652-49BF-873E-EE48449D4874}"/>
    <dgm:cxn modelId="{7E018A91-3329-49F6-8EA1-29A4F7446B48}" type="presOf" srcId="{1F101A27-BD86-4119-AE23-C88D7C81B81E}" destId="{28003383-F5D6-4176-B760-7B9A4E0B257D}" srcOrd="0" destOrd="0" presId="urn:microsoft.com/office/officeart/2005/8/layout/chevron1"/>
    <dgm:cxn modelId="{BD61119F-7F91-4FD5-8E7B-7EA2F97E6086}" type="presOf" srcId="{0CA27981-E867-4073-80BD-B51989AD4A82}" destId="{50C3DBE8-B93B-4D3A-B921-C450E747A125}" srcOrd="0" destOrd="0" presId="urn:microsoft.com/office/officeart/2005/8/layout/chevron1"/>
    <dgm:cxn modelId="{BD13749F-617E-44B3-8627-D62B7021E6D7}" type="presOf" srcId="{3463CC78-BD20-42E6-919B-94839C632A44}" destId="{EE27D365-ED2B-4534-94E3-18860C7D979D}" srcOrd="0" destOrd="2" presId="urn:microsoft.com/office/officeart/2005/8/layout/chevron1"/>
    <dgm:cxn modelId="{8D82DAA1-3427-452F-BE13-C1A3427AFC32}" type="presOf" srcId="{71F2AC43-167C-43C8-8AD6-2B84153D2506}" destId="{8ED9AABE-6F52-430A-890E-3BCCB00E586C}" srcOrd="0" destOrd="0" presId="urn:microsoft.com/office/officeart/2005/8/layout/chevron1"/>
    <dgm:cxn modelId="{2B0BCFAA-6EF7-4972-9B65-992E7B231FB9}" srcId="{851EB73E-9CC3-45AF-9972-FA2B20715300}" destId="{0CA27981-E867-4073-80BD-B51989AD4A82}" srcOrd="0" destOrd="0" parTransId="{51B5D10D-87D2-45D9-98CA-1595D16FD321}" sibTransId="{75CDF9E7-A9FF-49A8-967A-19F0D82395E7}"/>
    <dgm:cxn modelId="{CAE4A7AF-57BD-497A-A104-A6FF632E980F}" type="presOf" srcId="{2A2E92F2-BDCA-4D11-B074-6EFC6A98192C}" destId="{D0479083-2A5A-4AEB-A878-F7BA84F3E362}" srcOrd="0" destOrd="0" presId="urn:microsoft.com/office/officeart/2005/8/layout/chevron1"/>
    <dgm:cxn modelId="{6E69C4B0-3C52-40FE-9B36-AE749B021003}" type="presOf" srcId="{D895D415-6FAE-4B56-B62A-03966ADCA9AF}" destId="{50C3DBE8-B93B-4D3A-B921-C450E747A125}" srcOrd="0" destOrd="1" presId="urn:microsoft.com/office/officeart/2005/8/layout/chevron1"/>
    <dgm:cxn modelId="{009EACC0-4BAF-48FF-BB02-A58547C2B063}" srcId="{2A2E92F2-BDCA-4D11-B074-6EFC6A98192C}" destId="{B9F2341C-A959-4345-8ED5-5A991E51F0A5}" srcOrd="3" destOrd="0" parTransId="{794764D1-26D2-4544-931C-299D9D21B14C}" sibTransId="{753CBF0D-D36D-4C8D-8C72-07EE02C942B3}"/>
    <dgm:cxn modelId="{D0E505E3-89CD-461D-87EC-8DD4BF15F1E6}" type="presOf" srcId="{B9F2341C-A959-4345-8ED5-5A991E51F0A5}" destId="{C420F761-153F-49CA-9485-CFFC8B0355D0}" srcOrd="0" destOrd="0" presId="urn:microsoft.com/office/officeart/2005/8/layout/chevron1"/>
    <dgm:cxn modelId="{A1C248EB-DBC6-4E5A-BBB2-41A0BBB88A1B}" srcId="{832DE189-A83C-4675-AA80-6FA2D079DDF4}" destId="{3463CC78-BD20-42E6-919B-94839C632A44}" srcOrd="2" destOrd="0" parTransId="{C95BEC7F-D105-44F4-AA04-29C60891E9F0}" sibTransId="{8E6A13A9-E375-41DD-B7D4-BFF83DD62E30}"/>
    <dgm:cxn modelId="{545ADAED-8201-479D-B386-25FFDC14F9A8}" type="presOf" srcId="{4A99C682-4C9F-48AF-AAF2-EB1C1644992D}" destId="{EE27D365-ED2B-4534-94E3-18860C7D979D}" srcOrd="0" destOrd="1" presId="urn:microsoft.com/office/officeart/2005/8/layout/chevron1"/>
    <dgm:cxn modelId="{82149FF1-690C-4C54-AB10-DE2CD0CFF9C2}" srcId="{1F101A27-BD86-4119-AE23-C88D7C81B81E}" destId="{08B2BD3F-3CE2-45E4-A7EC-73CF6B9C58D3}" srcOrd="1" destOrd="0" parTransId="{AC6C7D61-2A5F-4634-B339-151504F34CE8}" sibTransId="{E21955E7-7373-47E7-9808-1A35B072A697}"/>
    <dgm:cxn modelId="{984891F3-74D5-4677-AB41-F21BB3C60902}" srcId="{832DE189-A83C-4675-AA80-6FA2D079DDF4}" destId="{802C27DA-5BA7-448F-B32A-2ED4266B34E3}" srcOrd="0" destOrd="0" parTransId="{EDB0E64E-2381-41D3-B4D6-5943CAFDD6C0}" sibTransId="{E511CCD1-757B-42DD-8977-0F96D19BA70D}"/>
    <dgm:cxn modelId="{945099F8-C010-456A-8933-9655C6DA35DE}" srcId="{1F101A27-BD86-4119-AE23-C88D7C81B81E}" destId="{71F2AC43-167C-43C8-8AD6-2B84153D2506}" srcOrd="0" destOrd="0" parTransId="{C70131CD-62B4-499B-86A7-AA95BD8D1AE5}" sibTransId="{EE67C0E4-DF5E-42CE-9792-E867144C5D95}"/>
    <dgm:cxn modelId="{F203A656-8F4B-4248-80A2-6EDC5D6FF530}" type="presParOf" srcId="{D0479083-2A5A-4AEB-A878-F7BA84F3E362}" destId="{D97C84D0-B6E4-4FA4-82B8-C6E371E24523}" srcOrd="0" destOrd="0" presId="urn:microsoft.com/office/officeart/2005/8/layout/chevron1"/>
    <dgm:cxn modelId="{A07C7911-9DE1-4B82-963A-C72AB3E8A7AB}" type="presParOf" srcId="{D97C84D0-B6E4-4FA4-82B8-C6E371E24523}" destId="{F2667000-9092-497E-8F6A-33C417770214}" srcOrd="0" destOrd="0" presId="urn:microsoft.com/office/officeart/2005/8/layout/chevron1"/>
    <dgm:cxn modelId="{1C9769BE-DC6D-4945-8343-5CDE843F6B10}" type="presParOf" srcId="{D97C84D0-B6E4-4FA4-82B8-C6E371E24523}" destId="{EE27D365-ED2B-4534-94E3-18860C7D979D}" srcOrd="1" destOrd="0" presId="urn:microsoft.com/office/officeart/2005/8/layout/chevron1"/>
    <dgm:cxn modelId="{76C53240-0E8C-49AA-A3A2-EC8A07F69D05}" type="presParOf" srcId="{D0479083-2A5A-4AEB-A878-F7BA84F3E362}" destId="{6F29B3A1-27DA-4688-9C0B-4AE99D110C46}" srcOrd="1" destOrd="0" presId="urn:microsoft.com/office/officeart/2005/8/layout/chevron1"/>
    <dgm:cxn modelId="{06F5328D-D59B-49F0-A778-04CD36CB654C}" type="presParOf" srcId="{D0479083-2A5A-4AEB-A878-F7BA84F3E362}" destId="{E99CAF43-1B52-4D44-A86C-2B1AE1322B4B}" srcOrd="2" destOrd="0" presId="urn:microsoft.com/office/officeart/2005/8/layout/chevron1"/>
    <dgm:cxn modelId="{448AA3A2-788D-43C9-BA6C-8FBAE6C6AA18}" type="presParOf" srcId="{E99CAF43-1B52-4D44-A86C-2B1AE1322B4B}" destId="{695841CC-30EB-428D-AA84-679F65744E20}" srcOrd="0" destOrd="0" presId="urn:microsoft.com/office/officeart/2005/8/layout/chevron1"/>
    <dgm:cxn modelId="{C0AFCE64-4F85-45C4-8BFB-D7F2785BCFCB}" type="presParOf" srcId="{E99CAF43-1B52-4D44-A86C-2B1AE1322B4B}" destId="{50C3DBE8-B93B-4D3A-B921-C450E747A125}" srcOrd="1" destOrd="0" presId="urn:microsoft.com/office/officeart/2005/8/layout/chevron1"/>
    <dgm:cxn modelId="{738509F4-C25F-4E23-9308-E623B49FA667}" type="presParOf" srcId="{D0479083-2A5A-4AEB-A878-F7BA84F3E362}" destId="{3072148B-0F4E-4EFF-B1D5-3D962741BF9D}" srcOrd="3" destOrd="0" presId="urn:microsoft.com/office/officeart/2005/8/layout/chevron1"/>
    <dgm:cxn modelId="{09FC75CB-4C3F-4F21-8C54-9B7194154A62}" type="presParOf" srcId="{D0479083-2A5A-4AEB-A878-F7BA84F3E362}" destId="{7FF15C8C-0F81-4238-A607-D0884D455115}" srcOrd="4" destOrd="0" presId="urn:microsoft.com/office/officeart/2005/8/layout/chevron1"/>
    <dgm:cxn modelId="{7956D785-8259-468F-8B4C-FD4267FE0A08}" type="presParOf" srcId="{7FF15C8C-0F81-4238-A607-D0884D455115}" destId="{28003383-F5D6-4176-B760-7B9A4E0B257D}" srcOrd="0" destOrd="0" presId="urn:microsoft.com/office/officeart/2005/8/layout/chevron1"/>
    <dgm:cxn modelId="{EE24A84E-DB76-46DA-AA32-E03065C519B4}" type="presParOf" srcId="{7FF15C8C-0F81-4238-A607-D0884D455115}" destId="{8ED9AABE-6F52-430A-890E-3BCCB00E586C}" srcOrd="1" destOrd="0" presId="urn:microsoft.com/office/officeart/2005/8/layout/chevron1"/>
    <dgm:cxn modelId="{35DEA398-EE57-4BBC-A65E-CDC0C531CF8B}" type="presParOf" srcId="{D0479083-2A5A-4AEB-A878-F7BA84F3E362}" destId="{8B9997E8-D977-4A82-81DC-0B3528BCF41C}" srcOrd="5" destOrd="0" presId="urn:microsoft.com/office/officeart/2005/8/layout/chevron1"/>
    <dgm:cxn modelId="{755F08DB-1E14-4536-AE21-050C5BB10D60}" type="presParOf" srcId="{D0479083-2A5A-4AEB-A878-F7BA84F3E362}" destId="{33BCEF84-CFB4-44F0-ACED-46597B618B21}" srcOrd="6" destOrd="0" presId="urn:microsoft.com/office/officeart/2005/8/layout/chevron1"/>
    <dgm:cxn modelId="{C1912512-8657-49BA-8522-927A6AB05916}" type="presParOf" srcId="{33BCEF84-CFB4-44F0-ACED-46597B618B21}" destId="{C420F761-153F-49CA-9485-CFFC8B0355D0}" srcOrd="0" destOrd="0" presId="urn:microsoft.com/office/officeart/2005/8/layout/chevron1"/>
    <dgm:cxn modelId="{6953D137-D83F-4F6F-8F66-E1231ED35892}" type="presParOf" srcId="{33BCEF84-CFB4-44F0-ACED-46597B618B21}" destId="{8ED63AEC-370B-4ACE-9588-65A309A85698}" srcOrd="1"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2E92F2-BDCA-4D11-B074-6EFC6A98192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IN"/>
        </a:p>
      </dgm:t>
    </dgm:pt>
    <dgm:pt modelId="{832DE189-A83C-4675-AA80-6FA2D079DDF4}">
      <dgm:prSet phldrT="[Text]" custT="1"/>
      <dgm:spPr/>
      <dgm:t>
        <a:bodyPr/>
        <a:lstStyle/>
        <a:p>
          <a:r>
            <a:rPr lang="en-US" sz="2100" b="1" dirty="0">
              <a:solidFill>
                <a:schemeClr val="tx1"/>
              </a:solidFill>
              <a:latin typeface="Delivery"/>
            </a:rPr>
            <a:t>Data Privacy</a:t>
          </a:r>
          <a:endParaRPr lang="en-IN" sz="2100" b="1" dirty="0">
            <a:solidFill>
              <a:schemeClr val="tx1"/>
            </a:solidFill>
            <a:latin typeface="Delivery"/>
          </a:endParaRPr>
        </a:p>
      </dgm:t>
    </dgm:pt>
    <dgm:pt modelId="{110E3612-BF37-4122-B5AA-DF73A3C367D5}" type="parTrans" cxnId="{A57F5702-4601-4A7D-BC64-0CE3E44A4ED9}">
      <dgm:prSet/>
      <dgm:spPr/>
      <dgm:t>
        <a:bodyPr/>
        <a:lstStyle/>
        <a:p>
          <a:endParaRPr lang="en-IN" sz="2100" b="1">
            <a:solidFill>
              <a:schemeClr val="tx1"/>
            </a:solidFill>
            <a:latin typeface="Delivery"/>
          </a:endParaRPr>
        </a:p>
      </dgm:t>
    </dgm:pt>
    <dgm:pt modelId="{B0F19F70-BC53-4EB5-A837-480EF8BF004B}" type="sibTrans" cxnId="{A57F5702-4601-4A7D-BC64-0CE3E44A4ED9}">
      <dgm:prSet/>
      <dgm:spPr/>
      <dgm:t>
        <a:bodyPr/>
        <a:lstStyle/>
        <a:p>
          <a:endParaRPr lang="en-IN" sz="2100" b="1">
            <a:solidFill>
              <a:schemeClr val="tx1"/>
            </a:solidFill>
            <a:latin typeface="Delivery"/>
          </a:endParaRPr>
        </a:p>
      </dgm:t>
    </dgm:pt>
    <dgm:pt modelId="{851EB73E-9CC3-45AF-9972-FA2B20715300}">
      <dgm:prSet phldrT="[Text]" custT="1"/>
      <dgm:spPr/>
      <dgm:t>
        <a:bodyPr/>
        <a:lstStyle/>
        <a:p>
          <a:r>
            <a:rPr lang="en-IN" sz="2100" b="1" dirty="0">
              <a:solidFill>
                <a:schemeClr val="tx1"/>
              </a:solidFill>
              <a:latin typeface="Delivery"/>
            </a:rPr>
            <a:t>Total cost of ownership </a:t>
          </a:r>
        </a:p>
      </dgm:t>
    </dgm:pt>
    <dgm:pt modelId="{8041D063-8812-4BC7-B6E5-EE45DD04C37E}" type="parTrans" cxnId="{D085031A-4B85-4541-A41C-E303E07A4F09}">
      <dgm:prSet/>
      <dgm:spPr/>
      <dgm:t>
        <a:bodyPr/>
        <a:lstStyle/>
        <a:p>
          <a:endParaRPr lang="en-IN" sz="2100" b="1">
            <a:solidFill>
              <a:schemeClr val="tx1"/>
            </a:solidFill>
            <a:latin typeface="Delivery"/>
          </a:endParaRPr>
        </a:p>
      </dgm:t>
    </dgm:pt>
    <dgm:pt modelId="{FBAFBE22-1904-4D70-9E94-3DA818B54B84}" type="sibTrans" cxnId="{D085031A-4B85-4541-A41C-E303E07A4F09}">
      <dgm:prSet/>
      <dgm:spPr/>
      <dgm:t>
        <a:bodyPr/>
        <a:lstStyle/>
        <a:p>
          <a:endParaRPr lang="en-IN" sz="2100" b="1">
            <a:solidFill>
              <a:schemeClr val="tx1"/>
            </a:solidFill>
            <a:latin typeface="Delivery"/>
          </a:endParaRPr>
        </a:p>
      </dgm:t>
    </dgm:pt>
    <dgm:pt modelId="{1F101A27-BD86-4119-AE23-C88D7C81B81E}">
      <dgm:prSet phldrT="[Text]" custT="1"/>
      <dgm:spPr/>
      <dgm:t>
        <a:bodyPr/>
        <a:lstStyle/>
        <a:p>
          <a:r>
            <a:rPr lang="en-US" sz="2100" b="1" dirty="0">
              <a:solidFill>
                <a:schemeClr val="tx1"/>
              </a:solidFill>
              <a:latin typeface="Delivery"/>
            </a:rPr>
            <a:t>Manufacturing Techniques</a:t>
          </a:r>
        </a:p>
      </dgm:t>
    </dgm:pt>
    <dgm:pt modelId="{C3DB182B-0D49-4EC6-9ACA-468AC37AE974}" type="sibTrans" cxnId="{E2E56032-F71B-4462-BE5C-0B1AA3EBAB3B}">
      <dgm:prSet/>
      <dgm:spPr/>
      <dgm:t>
        <a:bodyPr/>
        <a:lstStyle/>
        <a:p>
          <a:endParaRPr lang="en-IN" sz="2100" b="1">
            <a:solidFill>
              <a:schemeClr val="tx1"/>
            </a:solidFill>
            <a:latin typeface="Delivery"/>
          </a:endParaRPr>
        </a:p>
      </dgm:t>
    </dgm:pt>
    <dgm:pt modelId="{B48094D6-F6F0-4EE1-B915-D5230FD800F1}" type="parTrans" cxnId="{E2E56032-F71B-4462-BE5C-0B1AA3EBAB3B}">
      <dgm:prSet/>
      <dgm:spPr/>
      <dgm:t>
        <a:bodyPr/>
        <a:lstStyle/>
        <a:p>
          <a:endParaRPr lang="en-IN" sz="2100" b="1">
            <a:solidFill>
              <a:schemeClr val="tx1"/>
            </a:solidFill>
            <a:latin typeface="Delivery"/>
          </a:endParaRPr>
        </a:p>
      </dgm:t>
    </dgm:pt>
    <dgm:pt modelId="{B9F2341C-A959-4345-8ED5-5A991E51F0A5}">
      <dgm:prSet custT="1"/>
      <dgm:spPr/>
      <dgm:t>
        <a:bodyPr/>
        <a:lstStyle/>
        <a:p>
          <a:r>
            <a:rPr lang="en-IN" sz="2100" b="1" dirty="0">
              <a:solidFill>
                <a:schemeClr val="tx1"/>
              </a:solidFill>
              <a:effectLst/>
              <a:latin typeface="Delivery"/>
              <a:ea typeface="Calibri" panose="020F0502020204030204" pitchFamily="34" charset="0"/>
              <a:cs typeface="Times New Roman" panose="02020603050405020304" pitchFamily="18" charset="0"/>
            </a:rPr>
            <a:t>Legislation</a:t>
          </a:r>
          <a:endParaRPr lang="en-IN" sz="2100" b="1" dirty="0">
            <a:solidFill>
              <a:schemeClr val="tx1"/>
            </a:solidFill>
            <a:latin typeface="Delivery"/>
          </a:endParaRPr>
        </a:p>
      </dgm:t>
    </dgm:pt>
    <dgm:pt modelId="{794764D1-26D2-4544-931C-299D9D21B14C}" type="parTrans" cxnId="{009EACC0-4BAF-48FF-BB02-A58547C2B063}">
      <dgm:prSet/>
      <dgm:spPr/>
      <dgm:t>
        <a:bodyPr/>
        <a:lstStyle/>
        <a:p>
          <a:endParaRPr lang="en-IN" sz="2100" b="1">
            <a:solidFill>
              <a:schemeClr val="tx1"/>
            </a:solidFill>
            <a:latin typeface="Delivery"/>
          </a:endParaRPr>
        </a:p>
      </dgm:t>
    </dgm:pt>
    <dgm:pt modelId="{753CBF0D-D36D-4C8D-8C72-07EE02C942B3}" type="sibTrans" cxnId="{009EACC0-4BAF-48FF-BB02-A58547C2B063}">
      <dgm:prSet/>
      <dgm:spPr/>
      <dgm:t>
        <a:bodyPr/>
        <a:lstStyle/>
        <a:p>
          <a:endParaRPr lang="en-IN" sz="2100" b="1">
            <a:solidFill>
              <a:schemeClr val="tx1"/>
            </a:solidFill>
            <a:latin typeface="Delivery"/>
          </a:endParaRPr>
        </a:p>
      </dgm:t>
    </dgm:pt>
    <dgm:pt modelId="{71F2AC43-167C-43C8-8AD6-2B84153D2506}">
      <dgm:prSet phldrT="[Text]" custT="1"/>
      <dgm:spPr/>
      <dgm:t>
        <a:bodyPr/>
        <a:lstStyle/>
        <a:p>
          <a:r>
            <a:rPr lang="en-IN" sz="2100" b="0" dirty="0">
              <a:solidFill>
                <a:schemeClr val="tx1"/>
              </a:solidFill>
              <a:latin typeface="Delivery"/>
            </a:rPr>
            <a:t>Flexibility</a:t>
          </a:r>
        </a:p>
      </dgm:t>
    </dgm:pt>
    <dgm:pt modelId="{EE67C0E4-DF5E-42CE-9792-E867144C5D95}" type="sibTrans" cxnId="{945099F8-C010-456A-8933-9655C6DA35DE}">
      <dgm:prSet/>
      <dgm:spPr/>
      <dgm:t>
        <a:bodyPr/>
        <a:lstStyle/>
        <a:p>
          <a:endParaRPr lang="en-IN" sz="2100" b="1">
            <a:solidFill>
              <a:schemeClr val="tx1"/>
            </a:solidFill>
            <a:latin typeface="Delivery"/>
          </a:endParaRPr>
        </a:p>
      </dgm:t>
    </dgm:pt>
    <dgm:pt modelId="{C70131CD-62B4-499B-86A7-AA95BD8D1AE5}" type="parTrans" cxnId="{945099F8-C010-456A-8933-9655C6DA35DE}">
      <dgm:prSet/>
      <dgm:spPr/>
      <dgm:t>
        <a:bodyPr/>
        <a:lstStyle/>
        <a:p>
          <a:endParaRPr lang="en-IN" sz="2100" b="1">
            <a:solidFill>
              <a:schemeClr val="tx1"/>
            </a:solidFill>
            <a:latin typeface="Delivery"/>
          </a:endParaRPr>
        </a:p>
      </dgm:t>
    </dgm:pt>
    <dgm:pt modelId="{0CA27981-E867-4073-80BD-B51989AD4A82}">
      <dgm:prSet phldrT="[Text]" custT="1"/>
      <dgm:spPr/>
      <dgm:t>
        <a:bodyPr/>
        <a:lstStyle/>
        <a:p>
          <a:r>
            <a:rPr lang="en-IN" sz="2100" b="0" dirty="0">
              <a:solidFill>
                <a:schemeClr val="tx1"/>
              </a:solidFill>
              <a:latin typeface="Delivery"/>
            </a:rPr>
            <a:t>High</a:t>
          </a:r>
          <a:r>
            <a:rPr lang="en-IN" sz="2100" b="0" baseline="0" dirty="0">
              <a:solidFill>
                <a:schemeClr val="tx1"/>
              </a:solidFill>
              <a:latin typeface="Delivery"/>
            </a:rPr>
            <a:t> Capital</a:t>
          </a:r>
          <a:endParaRPr lang="en-IN" sz="2100" b="0" dirty="0">
            <a:solidFill>
              <a:schemeClr val="tx1"/>
            </a:solidFill>
            <a:latin typeface="Delivery"/>
          </a:endParaRPr>
        </a:p>
      </dgm:t>
    </dgm:pt>
    <dgm:pt modelId="{75CDF9E7-A9FF-49A8-967A-19F0D82395E7}" type="sibTrans" cxnId="{2B0BCFAA-6EF7-4972-9B65-992E7B231FB9}">
      <dgm:prSet/>
      <dgm:spPr/>
      <dgm:t>
        <a:bodyPr/>
        <a:lstStyle/>
        <a:p>
          <a:endParaRPr lang="en-IN" sz="2100" b="1">
            <a:solidFill>
              <a:schemeClr val="tx1"/>
            </a:solidFill>
            <a:latin typeface="Delivery"/>
          </a:endParaRPr>
        </a:p>
      </dgm:t>
    </dgm:pt>
    <dgm:pt modelId="{51B5D10D-87D2-45D9-98CA-1595D16FD321}" type="parTrans" cxnId="{2B0BCFAA-6EF7-4972-9B65-992E7B231FB9}">
      <dgm:prSet/>
      <dgm:spPr/>
      <dgm:t>
        <a:bodyPr/>
        <a:lstStyle/>
        <a:p>
          <a:endParaRPr lang="en-IN" sz="2100" b="1">
            <a:solidFill>
              <a:schemeClr val="tx1"/>
            </a:solidFill>
            <a:latin typeface="Delivery"/>
          </a:endParaRPr>
        </a:p>
      </dgm:t>
    </dgm:pt>
    <dgm:pt modelId="{802C27DA-5BA7-448F-B32A-2ED4266B34E3}">
      <dgm:prSet phldrT="[Text]" custT="1"/>
      <dgm:spPr/>
      <dgm:t>
        <a:bodyPr/>
        <a:lstStyle/>
        <a:p>
          <a:r>
            <a:rPr lang="en-IN" sz="2100" b="0" dirty="0">
              <a:latin typeface="Delivery"/>
            </a:rPr>
            <a:t>Real-time tracking </a:t>
          </a:r>
          <a:endParaRPr lang="en-IN" sz="2100" b="0" dirty="0">
            <a:solidFill>
              <a:schemeClr val="tx1"/>
            </a:solidFill>
            <a:latin typeface="Delivery"/>
          </a:endParaRPr>
        </a:p>
      </dgm:t>
    </dgm:pt>
    <dgm:pt modelId="{E511CCD1-757B-42DD-8977-0F96D19BA70D}" type="sibTrans" cxnId="{984891F3-74D5-4677-AB41-F21BB3C60902}">
      <dgm:prSet/>
      <dgm:spPr/>
      <dgm:t>
        <a:bodyPr/>
        <a:lstStyle/>
        <a:p>
          <a:endParaRPr lang="en-IN" sz="2100" b="1">
            <a:solidFill>
              <a:schemeClr val="tx1"/>
            </a:solidFill>
            <a:latin typeface="Delivery"/>
          </a:endParaRPr>
        </a:p>
      </dgm:t>
    </dgm:pt>
    <dgm:pt modelId="{EDB0E64E-2381-41D3-B4D6-5943CAFDD6C0}" type="parTrans" cxnId="{984891F3-74D5-4677-AB41-F21BB3C60902}">
      <dgm:prSet/>
      <dgm:spPr/>
      <dgm:t>
        <a:bodyPr/>
        <a:lstStyle/>
        <a:p>
          <a:endParaRPr lang="en-IN" sz="2100" b="1">
            <a:solidFill>
              <a:schemeClr val="tx1"/>
            </a:solidFill>
            <a:latin typeface="Delivery"/>
          </a:endParaRPr>
        </a:p>
      </dgm:t>
    </dgm:pt>
    <dgm:pt modelId="{4A99C682-4C9F-48AF-AAF2-EB1C1644992D}">
      <dgm:prSet phldrT="[Text]" custT="1"/>
      <dgm:spPr/>
      <dgm:t>
        <a:bodyPr/>
        <a:lstStyle/>
        <a:p>
          <a:r>
            <a:rPr lang="en-US" sz="2100" b="0" dirty="0">
              <a:solidFill>
                <a:schemeClr val="tx1"/>
              </a:solidFill>
              <a:latin typeface="Delivery"/>
            </a:rPr>
            <a:t>Monitoring</a:t>
          </a:r>
          <a:endParaRPr lang="en-IN" sz="2100" b="0" dirty="0">
            <a:solidFill>
              <a:schemeClr val="tx1"/>
            </a:solidFill>
            <a:latin typeface="Delivery"/>
          </a:endParaRPr>
        </a:p>
      </dgm:t>
    </dgm:pt>
    <dgm:pt modelId="{31581DFE-D43C-4734-87A4-CDA010783138}" type="parTrans" cxnId="{27A8E722-E308-40AF-8E10-F06DD516F4B4}">
      <dgm:prSet/>
      <dgm:spPr/>
      <dgm:t>
        <a:bodyPr/>
        <a:lstStyle/>
        <a:p>
          <a:endParaRPr lang="en-IN" sz="2100" b="1">
            <a:solidFill>
              <a:schemeClr val="tx1"/>
            </a:solidFill>
            <a:latin typeface="Delivery"/>
          </a:endParaRPr>
        </a:p>
      </dgm:t>
    </dgm:pt>
    <dgm:pt modelId="{5AB9CAEC-E08E-4439-8C9F-2B6425370D21}" type="sibTrans" cxnId="{27A8E722-E308-40AF-8E10-F06DD516F4B4}">
      <dgm:prSet/>
      <dgm:spPr/>
      <dgm:t>
        <a:bodyPr/>
        <a:lstStyle/>
        <a:p>
          <a:endParaRPr lang="en-IN" sz="2100" b="1">
            <a:solidFill>
              <a:schemeClr val="tx1"/>
            </a:solidFill>
            <a:latin typeface="Delivery"/>
          </a:endParaRPr>
        </a:p>
      </dgm:t>
    </dgm:pt>
    <dgm:pt modelId="{D895D415-6FAE-4B56-B62A-03966ADCA9AF}">
      <dgm:prSet phldrT="[Text]" custT="1"/>
      <dgm:spPr/>
      <dgm:t>
        <a:bodyPr/>
        <a:lstStyle/>
        <a:p>
          <a:r>
            <a:rPr lang="en-US" sz="2100" b="0" dirty="0">
              <a:solidFill>
                <a:schemeClr val="tx1"/>
              </a:solidFill>
              <a:latin typeface="Delivery"/>
            </a:rPr>
            <a:t>Long-Term Consideration (Strategic Horizon)</a:t>
          </a:r>
          <a:endParaRPr lang="en-IN" sz="2100" b="0" dirty="0">
            <a:solidFill>
              <a:schemeClr val="tx1"/>
            </a:solidFill>
            <a:latin typeface="Delivery"/>
          </a:endParaRPr>
        </a:p>
      </dgm:t>
    </dgm:pt>
    <dgm:pt modelId="{97127212-7525-49A2-9899-CF39072FEEDA}" type="parTrans" cxnId="{DDE90D00-ACEA-4EC3-BEE0-93C798E9BEF2}">
      <dgm:prSet/>
      <dgm:spPr/>
      <dgm:t>
        <a:bodyPr/>
        <a:lstStyle/>
        <a:p>
          <a:endParaRPr lang="en-IN" sz="2100" b="1">
            <a:solidFill>
              <a:schemeClr val="tx1"/>
            </a:solidFill>
            <a:latin typeface="Delivery"/>
          </a:endParaRPr>
        </a:p>
      </dgm:t>
    </dgm:pt>
    <dgm:pt modelId="{12D1C75F-3888-472F-BAF1-A0DB41EAB631}" type="sibTrans" cxnId="{DDE90D00-ACEA-4EC3-BEE0-93C798E9BEF2}">
      <dgm:prSet/>
      <dgm:spPr/>
      <dgm:t>
        <a:bodyPr/>
        <a:lstStyle/>
        <a:p>
          <a:endParaRPr lang="en-IN" sz="2100" b="1">
            <a:solidFill>
              <a:schemeClr val="tx1"/>
            </a:solidFill>
            <a:latin typeface="Delivery"/>
          </a:endParaRPr>
        </a:p>
      </dgm:t>
    </dgm:pt>
    <dgm:pt modelId="{F516D0A1-FC31-4481-92BE-5311DB7C22B2}">
      <dgm:prSet custT="1"/>
      <dgm:spPr/>
      <dgm:t>
        <a:bodyPr/>
        <a:lstStyle/>
        <a:p>
          <a:r>
            <a:rPr lang="en-US" sz="2100" b="0" dirty="0">
              <a:solidFill>
                <a:schemeClr val="tx1"/>
              </a:solidFill>
              <a:latin typeface="Delivery"/>
            </a:rPr>
            <a:t>Environmental Regulations &amp; Standards</a:t>
          </a:r>
          <a:endParaRPr lang="en-IN" sz="2100" b="0" dirty="0">
            <a:solidFill>
              <a:schemeClr val="tx1"/>
            </a:solidFill>
            <a:latin typeface="Delivery"/>
          </a:endParaRPr>
        </a:p>
      </dgm:t>
    </dgm:pt>
    <dgm:pt modelId="{8C1386B5-B55C-40CB-A4A4-C8B0C3890DB9}" type="parTrans" cxnId="{C65D9208-C6E2-41EE-882B-74FB7E84F61E}">
      <dgm:prSet/>
      <dgm:spPr/>
      <dgm:t>
        <a:bodyPr/>
        <a:lstStyle/>
        <a:p>
          <a:endParaRPr lang="en-IN" sz="2100" b="1">
            <a:solidFill>
              <a:schemeClr val="tx1"/>
            </a:solidFill>
            <a:latin typeface="Delivery"/>
          </a:endParaRPr>
        </a:p>
      </dgm:t>
    </dgm:pt>
    <dgm:pt modelId="{3627C88C-864E-40C3-A35D-8FD97E944776}" type="sibTrans" cxnId="{C65D9208-C6E2-41EE-882B-74FB7E84F61E}">
      <dgm:prSet/>
      <dgm:spPr/>
      <dgm:t>
        <a:bodyPr/>
        <a:lstStyle/>
        <a:p>
          <a:endParaRPr lang="en-IN" sz="2100" b="1">
            <a:solidFill>
              <a:schemeClr val="tx1"/>
            </a:solidFill>
            <a:latin typeface="Delivery"/>
          </a:endParaRPr>
        </a:p>
      </dgm:t>
    </dgm:pt>
    <dgm:pt modelId="{57B60152-F035-490D-93A1-98D4F64B44F2}">
      <dgm:prSet phldrT="[Text]" custT="1"/>
      <dgm:spPr/>
      <dgm:t>
        <a:bodyPr/>
        <a:lstStyle/>
        <a:p>
          <a:r>
            <a:rPr lang="en-IN" sz="2100" b="0" dirty="0">
              <a:solidFill>
                <a:schemeClr val="tx1"/>
              </a:solidFill>
              <a:latin typeface="Delivery"/>
            </a:rPr>
            <a:t>Data Security </a:t>
          </a:r>
        </a:p>
      </dgm:t>
    </dgm:pt>
    <dgm:pt modelId="{CB6C8907-2E3A-4A35-9000-2D2A46183D02}" type="parTrans" cxnId="{E10295DC-5D40-4AEF-8B37-F0C461486798}">
      <dgm:prSet/>
      <dgm:spPr/>
      <dgm:t>
        <a:bodyPr/>
        <a:lstStyle/>
        <a:p>
          <a:endParaRPr lang="en-IN" sz="2100" b="1">
            <a:latin typeface="Delivery"/>
          </a:endParaRPr>
        </a:p>
      </dgm:t>
    </dgm:pt>
    <dgm:pt modelId="{998A8614-9AB9-4215-B04D-E2ADC65A3C9D}" type="sibTrans" cxnId="{E10295DC-5D40-4AEF-8B37-F0C461486798}">
      <dgm:prSet/>
      <dgm:spPr/>
      <dgm:t>
        <a:bodyPr/>
        <a:lstStyle/>
        <a:p>
          <a:endParaRPr lang="en-IN" sz="2100" b="1">
            <a:latin typeface="Delivery"/>
          </a:endParaRPr>
        </a:p>
      </dgm:t>
    </dgm:pt>
    <dgm:pt modelId="{F9073D94-DA19-4A8B-8608-0080F0F7495C}">
      <dgm:prSet phldrT="[Text]" custT="1"/>
      <dgm:spPr/>
      <dgm:t>
        <a:bodyPr/>
        <a:lstStyle/>
        <a:p>
          <a:r>
            <a:rPr lang="en-US" sz="2100" b="0" dirty="0">
              <a:solidFill>
                <a:schemeClr val="tx1"/>
              </a:solidFill>
              <a:latin typeface="Delivery"/>
            </a:rPr>
            <a:t>Agile Approach</a:t>
          </a:r>
          <a:endParaRPr lang="en-IN" sz="2100" b="0" dirty="0">
            <a:solidFill>
              <a:schemeClr val="tx1"/>
            </a:solidFill>
            <a:latin typeface="Delivery"/>
          </a:endParaRPr>
        </a:p>
      </dgm:t>
    </dgm:pt>
    <dgm:pt modelId="{FAA3FE53-717B-435B-8986-6A946B16CE18}" type="parTrans" cxnId="{31D02217-2E0E-4246-8E87-FD957C8C1B0D}">
      <dgm:prSet/>
      <dgm:spPr/>
      <dgm:t>
        <a:bodyPr/>
        <a:lstStyle/>
        <a:p>
          <a:endParaRPr lang="en-IN" sz="2100" b="1">
            <a:latin typeface="Delivery"/>
          </a:endParaRPr>
        </a:p>
      </dgm:t>
    </dgm:pt>
    <dgm:pt modelId="{C52C9BBF-E4E6-41CD-90DA-8120C9264A23}" type="sibTrans" cxnId="{31D02217-2E0E-4246-8E87-FD957C8C1B0D}">
      <dgm:prSet/>
      <dgm:spPr/>
      <dgm:t>
        <a:bodyPr/>
        <a:lstStyle/>
        <a:p>
          <a:endParaRPr lang="en-IN" sz="2100" b="1">
            <a:latin typeface="Delivery"/>
          </a:endParaRPr>
        </a:p>
      </dgm:t>
    </dgm:pt>
    <dgm:pt modelId="{72A27DFB-20DB-4702-96D5-76134368951E}">
      <dgm:prSet custT="1"/>
      <dgm:spPr/>
      <dgm:t>
        <a:bodyPr/>
        <a:lstStyle/>
        <a:p>
          <a:r>
            <a:rPr lang="en-IN" sz="2100" b="0" dirty="0">
              <a:solidFill>
                <a:schemeClr val="tx1"/>
              </a:solidFill>
              <a:latin typeface="Delivery"/>
            </a:rPr>
            <a:t>Government Policies</a:t>
          </a:r>
        </a:p>
      </dgm:t>
    </dgm:pt>
    <dgm:pt modelId="{77365F67-CC4C-4D10-B1CA-E1ECA556DB8A}" type="parTrans" cxnId="{4F7C9733-59DB-4246-BD3E-9E06CFCB964F}">
      <dgm:prSet/>
      <dgm:spPr/>
      <dgm:t>
        <a:bodyPr/>
        <a:lstStyle/>
        <a:p>
          <a:endParaRPr lang="en-IN"/>
        </a:p>
      </dgm:t>
    </dgm:pt>
    <dgm:pt modelId="{FBB72DE1-C6D4-43B9-87E9-1405C815ABAA}" type="sibTrans" cxnId="{4F7C9733-59DB-4246-BD3E-9E06CFCB964F}">
      <dgm:prSet/>
      <dgm:spPr/>
      <dgm:t>
        <a:bodyPr/>
        <a:lstStyle/>
        <a:p>
          <a:endParaRPr lang="en-IN"/>
        </a:p>
      </dgm:t>
    </dgm:pt>
    <dgm:pt modelId="{D0479083-2A5A-4AEB-A878-F7BA84F3E362}" type="pres">
      <dgm:prSet presAssocID="{2A2E92F2-BDCA-4D11-B074-6EFC6A98192C}" presName="Name0" presStyleCnt="0">
        <dgm:presLayoutVars>
          <dgm:dir/>
          <dgm:animLvl val="lvl"/>
          <dgm:resizeHandles val="exact"/>
        </dgm:presLayoutVars>
      </dgm:prSet>
      <dgm:spPr/>
    </dgm:pt>
    <dgm:pt modelId="{D97C84D0-B6E4-4FA4-82B8-C6E371E24523}" type="pres">
      <dgm:prSet presAssocID="{832DE189-A83C-4675-AA80-6FA2D079DDF4}" presName="composite" presStyleCnt="0"/>
      <dgm:spPr/>
    </dgm:pt>
    <dgm:pt modelId="{F2667000-9092-497E-8F6A-33C417770214}" type="pres">
      <dgm:prSet presAssocID="{832DE189-A83C-4675-AA80-6FA2D079DDF4}" presName="parTx" presStyleLbl="node1" presStyleIdx="0" presStyleCnt="4" custLinFactNeighborY="3932">
        <dgm:presLayoutVars>
          <dgm:chMax val="0"/>
          <dgm:chPref val="0"/>
          <dgm:bulletEnabled val="1"/>
        </dgm:presLayoutVars>
      </dgm:prSet>
      <dgm:spPr/>
    </dgm:pt>
    <dgm:pt modelId="{EE27D365-ED2B-4534-94E3-18860C7D979D}" type="pres">
      <dgm:prSet presAssocID="{832DE189-A83C-4675-AA80-6FA2D079DDF4}" presName="desTx" presStyleLbl="revTx" presStyleIdx="0" presStyleCnt="4">
        <dgm:presLayoutVars>
          <dgm:bulletEnabled val="1"/>
        </dgm:presLayoutVars>
      </dgm:prSet>
      <dgm:spPr/>
    </dgm:pt>
    <dgm:pt modelId="{6F29B3A1-27DA-4688-9C0B-4AE99D110C46}" type="pres">
      <dgm:prSet presAssocID="{B0F19F70-BC53-4EB5-A837-480EF8BF004B}" presName="space" presStyleCnt="0"/>
      <dgm:spPr/>
    </dgm:pt>
    <dgm:pt modelId="{E99CAF43-1B52-4D44-A86C-2B1AE1322B4B}" type="pres">
      <dgm:prSet presAssocID="{851EB73E-9CC3-45AF-9972-FA2B20715300}" presName="composite" presStyleCnt="0"/>
      <dgm:spPr/>
    </dgm:pt>
    <dgm:pt modelId="{695841CC-30EB-428D-AA84-679F65744E20}" type="pres">
      <dgm:prSet presAssocID="{851EB73E-9CC3-45AF-9972-FA2B20715300}" presName="parTx" presStyleLbl="node1" presStyleIdx="1" presStyleCnt="4">
        <dgm:presLayoutVars>
          <dgm:chMax val="0"/>
          <dgm:chPref val="0"/>
          <dgm:bulletEnabled val="1"/>
        </dgm:presLayoutVars>
      </dgm:prSet>
      <dgm:spPr/>
    </dgm:pt>
    <dgm:pt modelId="{50C3DBE8-B93B-4D3A-B921-C450E747A125}" type="pres">
      <dgm:prSet presAssocID="{851EB73E-9CC3-45AF-9972-FA2B20715300}" presName="desTx" presStyleLbl="revTx" presStyleIdx="1" presStyleCnt="4" custScaleX="105486" custLinFactNeighborX="6682" custLinFactNeighborY="-1143">
        <dgm:presLayoutVars>
          <dgm:bulletEnabled val="1"/>
        </dgm:presLayoutVars>
      </dgm:prSet>
      <dgm:spPr/>
    </dgm:pt>
    <dgm:pt modelId="{3072148B-0F4E-4EFF-B1D5-3D962741BF9D}" type="pres">
      <dgm:prSet presAssocID="{FBAFBE22-1904-4D70-9E94-3DA818B54B84}" presName="space" presStyleCnt="0"/>
      <dgm:spPr/>
    </dgm:pt>
    <dgm:pt modelId="{7FF15C8C-0F81-4238-A607-D0884D455115}" type="pres">
      <dgm:prSet presAssocID="{1F101A27-BD86-4119-AE23-C88D7C81B81E}" presName="composite" presStyleCnt="0"/>
      <dgm:spPr/>
    </dgm:pt>
    <dgm:pt modelId="{28003383-F5D6-4176-B760-7B9A4E0B257D}" type="pres">
      <dgm:prSet presAssocID="{1F101A27-BD86-4119-AE23-C88D7C81B81E}" presName="parTx" presStyleLbl="node1" presStyleIdx="2" presStyleCnt="4" custScaleX="107733">
        <dgm:presLayoutVars>
          <dgm:chMax val="0"/>
          <dgm:chPref val="0"/>
          <dgm:bulletEnabled val="1"/>
        </dgm:presLayoutVars>
      </dgm:prSet>
      <dgm:spPr/>
    </dgm:pt>
    <dgm:pt modelId="{8ED9AABE-6F52-430A-890E-3BCCB00E586C}" type="pres">
      <dgm:prSet presAssocID="{1F101A27-BD86-4119-AE23-C88D7C81B81E}" presName="desTx" presStyleLbl="revTx" presStyleIdx="2" presStyleCnt="4">
        <dgm:presLayoutVars>
          <dgm:bulletEnabled val="1"/>
        </dgm:presLayoutVars>
      </dgm:prSet>
      <dgm:spPr/>
    </dgm:pt>
    <dgm:pt modelId="{8B9997E8-D977-4A82-81DC-0B3528BCF41C}" type="pres">
      <dgm:prSet presAssocID="{C3DB182B-0D49-4EC6-9ACA-468AC37AE974}" presName="space" presStyleCnt="0"/>
      <dgm:spPr/>
    </dgm:pt>
    <dgm:pt modelId="{33BCEF84-CFB4-44F0-ACED-46597B618B21}" type="pres">
      <dgm:prSet presAssocID="{B9F2341C-A959-4345-8ED5-5A991E51F0A5}" presName="composite" presStyleCnt="0"/>
      <dgm:spPr/>
    </dgm:pt>
    <dgm:pt modelId="{C420F761-153F-49CA-9485-CFFC8B0355D0}" type="pres">
      <dgm:prSet presAssocID="{B9F2341C-A959-4345-8ED5-5A991E51F0A5}" presName="parTx" presStyleLbl="node1" presStyleIdx="3" presStyleCnt="4">
        <dgm:presLayoutVars>
          <dgm:chMax val="0"/>
          <dgm:chPref val="0"/>
          <dgm:bulletEnabled val="1"/>
        </dgm:presLayoutVars>
      </dgm:prSet>
      <dgm:spPr/>
    </dgm:pt>
    <dgm:pt modelId="{8ED63AEC-370B-4ACE-9588-65A309A85698}" type="pres">
      <dgm:prSet presAssocID="{B9F2341C-A959-4345-8ED5-5A991E51F0A5}" presName="desTx" presStyleLbl="revTx" presStyleIdx="3" presStyleCnt="4">
        <dgm:presLayoutVars>
          <dgm:bulletEnabled val="1"/>
        </dgm:presLayoutVars>
      </dgm:prSet>
      <dgm:spPr/>
    </dgm:pt>
  </dgm:ptLst>
  <dgm:cxnLst>
    <dgm:cxn modelId="{DDE90D00-ACEA-4EC3-BEE0-93C798E9BEF2}" srcId="{851EB73E-9CC3-45AF-9972-FA2B20715300}" destId="{D895D415-6FAE-4B56-B62A-03966ADCA9AF}" srcOrd="1" destOrd="0" parTransId="{97127212-7525-49A2-9899-CF39072FEEDA}" sibTransId="{12D1C75F-3888-472F-BAF1-A0DB41EAB631}"/>
    <dgm:cxn modelId="{A57F5702-4601-4A7D-BC64-0CE3E44A4ED9}" srcId="{2A2E92F2-BDCA-4D11-B074-6EFC6A98192C}" destId="{832DE189-A83C-4675-AA80-6FA2D079DDF4}" srcOrd="0" destOrd="0" parTransId="{110E3612-BF37-4122-B5AA-DF73A3C367D5}" sibTransId="{B0F19F70-BC53-4EB5-A837-480EF8BF004B}"/>
    <dgm:cxn modelId="{C65D9208-C6E2-41EE-882B-74FB7E84F61E}" srcId="{B9F2341C-A959-4345-8ED5-5A991E51F0A5}" destId="{F516D0A1-FC31-4481-92BE-5311DB7C22B2}" srcOrd="0" destOrd="0" parTransId="{8C1386B5-B55C-40CB-A4A4-C8B0C3890DB9}" sibTransId="{3627C88C-864E-40C3-A35D-8FD97E944776}"/>
    <dgm:cxn modelId="{7D1F6516-6A12-4B14-B9E3-8C32C421A12C}" type="presOf" srcId="{832DE189-A83C-4675-AA80-6FA2D079DDF4}" destId="{F2667000-9092-497E-8F6A-33C417770214}" srcOrd="0" destOrd="0" presId="urn:microsoft.com/office/officeart/2005/8/layout/chevron1"/>
    <dgm:cxn modelId="{31D02217-2E0E-4246-8E87-FD957C8C1B0D}" srcId="{1F101A27-BD86-4119-AE23-C88D7C81B81E}" destId="{F9073D94-DA19-4A8B-8608-0080F0F7495C}" srcOrd="1" destOrd="0" parTransId="{FAA3FE53-717B-435B-8986-6A946B16CE18}" sibTransId="{C52C9BBF-E4E6-41CD-90DA-8120C9264A23}"/>
    <dgm:cxn modelId="{D085031A-4B85-4541-A41C-E303E07A4F09}" srcId="{2A2E92F2-BDCA-4D11-B074-6EFC6A98192C}" destId="{851EB73E-9CC3-45AF-9972-FA2B20715300}" srcOrd="1" destOrd="0" parTransId="{8041D063-8812-4BC7-B6E5-EE45DD04C37E}" sibTransId="{FBAFBE22-1904-4D70-9E94-3DA818B54B84}"/>
    <dgm:cxn modelId="{1A5FC31B-A08D-46A9-89B7-831594671822}" type="presOf" srcId="{57B60152-F035-490D-93A1-98D4F64B44F2}" destId="{EE27D365-ED2B-4534-94E3-18860C7D979D}" srcOrd="0" destOrd="2" presId="urn:microsoft.com/office/officeart/2005/8/layout/chevron1"/>
    <dgm:cxn modelId="{2B5E011D-B9EE-4AB6-8BED-1C58EF82E33B}" type="presOf" srcId="{802C27DA-5BA7-448F-B32A-2ED4266B34E3}" destId="{EE27D365-ED2B-4534-94E3-18860C7D979D}" srcOrd="0" destOrd="0" presId="urn:microsoft.com/office/officeart/2005/8/layout/chevron1"/>
    <dgm:cxn modelId="{27A8E722-E308-40AF-8E10-F06DD516F4B4}" srcId="{832DE189-A83C-4675-AA80-6FA2D079DDF4}" destId="{4A99C682-4C9F-48AF-AAF2-EB1C1644992D}" srcOrd="1" destOrd="0" parTransId="{31581DFE-D43C-4734-87A4-CDA010783138}" sibTransId="{5AB9CAEC-E08E-4439-8C9F-2B6425370D21}"/>
    <dgm:cxn modelId="{E2E56032-F71B-4462-BE5C-0B1AA3EBAB3B}" srcId="{2A2E92F2-BDCA-4D11-B074-6EFC6A98192C}" destId="{1F101A27-BD86-4119-AE23-C88D7C81B81E}" srcOrd="2" destOrd="0" parTransId="{B48094D6-F6F0-4EE1-B915-D5230FD800F1}" sibTransId="{C3DB182B-0D49-4EC6-9ACA-468AC37AE974}"/>
    <dgm:cxn modelId="{4F7C9733-59DB-4246-BD3E-9E06CFCB964F}" srcId="{B9F2341C-A959-4345-8ED5-5A991E51F0A5}" destId="{72A27DFB-20DB-4702-96D5-76134368951E}" srcOrd="1" destOrd="0" parTransId="{77365F67-CC4C-4D10-B1CA-E1ECA556DB8A}" sibTransId="{FBB72DE1-C6D4-43B9-87E9-1405C815ABAA}"/>
    <dgm:cxn modelId="{0D497B61-A417-46F1-A593-291FD4F2F402}" type="presOf" srcId="{72A27DFB-20DB-4702-96D5-76134368951E}" destId="{8ED63AEC-370B-4ACE-9588-65A309A85698}" srcOrd="0" destOrd="1" presId="urn:microsoft.com/office/officeart/2005/8/layout/chevron1"/>
    <dgm:cxn modelId="{936FA862-B603-409F-BCDE-EA4140DC1B46}" type="presOf" srcId="{F516D0A1-FC31-4481-92BE-5311DB7C22B2}" destId="{8ED63AEC-370B-4ACE-9588-65A309A85698}" srcOrd="0" destOrd="0" presId="urn:microsoft.com/office/officeart/2005/8/layout/chevron1"/>
    <dgm:cxn modelId="{27FBBE76-3B2F-44C5-8A3E-93DBB1404C84}" type="presOf" srcId="{851EB73E-9CC3-45AF-9972-FA2B20715300}" destId="{695841CC-30EB-428D-AA84-679F65744E20}" srcOrd="0" destOrd="0" presId="urn:microsoft.com/office/officeart/2005/8/layout/chevron1"/>
    <dgm:cxn modelId="{D7014959-94C2-4953-B130-69417AA00065}" type="presOf" srcId="{F9073D94-DA19-4A8B-8608-0080F0F7495C}" destId="{8ED9AABE-6F52-430A-890E-3BCCB00E586C}" srcOrd="0" destOrd="1" presId="urn:microsoft.com/office/officeart/2005/8/layout/chevron1"/>
    <dgm:cxn modelId="{7E018A91-3329-49F6-8EA1-29A4F7446B48}" type="presOf" srcId="{1F101A27-BD86-4119-AE23-C88D7C81B81E}" destId="{28003383-F5D6-4176-B760-7B9A4E0B257D}" srcOrd="0" destOrd="0" presId="urn:microsoft.com/office/officeart/2005/8/layout/chevron1"/>
    <dgm:cxn modelId="{BD61119F-7F91-4FD5-8E7B-7EA2F97E6086}" type="presOf" srcId="{0CA27981-E867-4073-80BD-B51989AD4A82}" destId="{50C3DBE8-B93B-4D3A-B921-C450E747A125}" srcOrd="0" destOrd="0" presId="urn:microsoft.com/office/officeart/2005/8/layout/chevron1"/>
    <dgm:cxn modelId="{8D82DAA1-3427-452F-BE13-C1A3427AFC32}" type="presOf" srcId="{71F2AC43-167C-43C8-8AD6-2B84153D2506}" destId="{8ED9AABE-6F52-430A-890E-3BCCB00E586C}" srcOrd="0" destOrd="0" presId="urn:microsoft.com/office/officeart/2005/8/layout/chevron1"/>
    <dgm:cxn modelId="{2B0BCFAA-6EF7-4972-9B65-992E7B231FB9}" srcId="{851EB73E-9CC3-45AF-9972-FA2B20715300}" destId="{0CA27981-E867-4073-80BD-B51989AD4A82}" srcOrd="0" destOrd="0" parTransId="{51B5D10D-87D2-45D9-98CA-1595D16FD321}" sibTransId="{75CDF9E7-A9FF-49A8-967A-19F0D82395E7}"/>
    <dgm:cxn modelId="{CAE4A7AF-57BD-497A-A104-A6FF632E980F}" type="presOf" srcId="{2A2E92F2-BDCA-4D11-B074-6EFC6A98192C}" destId="{D0479083-2A5A-4AEB-A878-F7BA84F3E362}" srcOrd="0" destOrd="0" presId="urn:microsoft.com/office/officeart/2005/8/layout/chevron1"/>
    <dgm:cxn modelId="{6E69C4B0-3C52-40FE-9B36-AE749B021003}" type="presOf" srcId="{D895D415-6FAE-4B56-B62A-03966ADCA9AF}" destId="{50C3DBE8-B93B-4D3A-B921-C450E747A125}" srcOrd="0" destOrd="1" presId="urn:microsoft.com/office/officeart/2005/8/layout/chevron1"/>
    <dgm:cxn modelId="{009EACC0-4BAF-48FF-BB02-A58547C2B063}" srcId="{2A2E92F2-BDCA-4D11-B074-6EFC6A98192C}" destId="{B9F2341C-A959-4345-8ED5-5A991E51F0A5}" srcOrd="3" destOrd="0" parTransId="{794764D1-26D2-4544-931C-299D9D21B14C}" sibTransId="{753CBF0D-D36D-4C8D-8C72-07EE02C942B3}"/>
    <dgm:cxn modelId="{E10295DC-5D40-4AEF-8B37-F0C461486798}" srcId="{832DE189-A83C-4675-AA80-6FA2D079DDF4}" destId="{57B60152-F035-490D-93A1-98D4F64B44F2}" srcOrd="2" destOrd="0" parTransId="{CB6C8907-2E3A-4A35-9000-2D2A46183D02}" sibTransId="{998A8614-9AB9-4215-B04D-E2ADC65A3C9D}"/>
    <dgm:cxn modelId="{D0E505E3-89CD-461D-87EC-8DD4BF15F1E6}" type="presOf" srcId="{B9F2341C-A959-4345-8ED5-5A991E51F0A5}" destId="{C420F761-153F-49CA-9485-CFFC8B0355D0}" srcOrd="0" destOrd="0" presId="urn:microsoft.com/office/officeart/2005/8/layout/chevron1"/>
    <dgm:cxn modelId="{545ADAED-8201-479D-B386-25FFDC14F9A8}" type="presOf" srcId="{4A99C682-4C9F-48AF-AAF2-EB1C1644992D}" destId="{EE27D365-ED2B-4534-94E3-18860C7D979D}" srcOrd="0" destOrd="1" presId="urn:microsoft.com/office/officeart/2005/8/layout/chevron1"/>
    <dgm:cxn modelId="{984891F3-74D5-4677-AB41-F21BB3C60902}" srcId="{832DE189-A83C-4675-AA80-6FA2D079DDF4}" destId="{802C27DA-5BA7-448F-B32A-2ED4266B34E3}" srcOrd="0" destOrd="0" parTransId="{EDB0E64E-2381-41D3-B4D6-5943CAFDD6C0}" sibTransId="{E511CCD1-757B-42DD-8977-0F96D19BA70D}"/>
    <dgm:cxn modelId="{945099F8-C010-456A-8933-9655C6DA35DE}" srcId="{1F101A27-BD86-4119-AE23-C88D7C81B81E}" destId="{71F2AC43-167C-43C8-8AD6-2B84153D2506}" srcOrd="0" destOrd="0" parTransId="{C70131CD-62B4-499B-86A7-AA95BD8D1AE5}" sibTransId="{EE67C0E4-DF5E-42CE-9792-E867144C5D95}"/>
    <dgm:cxn modelId="{F203A656-8F4B-4248-80A2-6EDC5D6FF530}" type="presParOf" srcId="{D0479083-2A5A-4AEB-A878-F7BA84F3E362}" destId="{D97C84D0-B6E4-4FA4-82B8-C6E371E24523}" srcOrd="0" destOrd="0" presId="urn:microsoft.com/office/officeart/2005/8/layout/chevron1"/>
    <dgm:cxn modelId="{A07C7911-9DE1-4B82-963A-C72AB3E8A7AB}" type="presParOf" srcId="{D97C84D0-B6E4-4FA4-82B8-C6E371E24523}" destId="{F2667000-9092-497E-8F6A-33C417770214}" srcOrd="0" destOrd="0" presId="urn:microsoft.com/office/officeart/2005/8/layout/chevron1"/>
    <dgm:cxn modelId="{1C9769BE-DC6D-4945-8343-5CDE843F6B10}" type="presParOf" srcId="{D97C84D0-B6E4-4FA4-82B8-C6E371E24523}" destId="{EE27D365-ED2B-4534-94E3-18860C7D979D}" srcOrd="1" destOrd="0" presId="urn:microsoft.com/office/officeart/2005/8/layout/chevron1"/>
    <dgm:cxn modelId="{76C53240-0E8C-49AA-A3A2-EC8A07F69D05}" type="presParOf" srcId="{D0479083-2A5A-4AEB-A878-F7BA84F3E362}" destId="{6F29B3A1-27DA-4688-9C0B-4AE99D110C46}" srcOrd="1" destOrd="0" presId="urn:microsoft.com/office/officeart/2005/8/layout/chevron1"/>
    <dgm:cxn modelId="{06F5328D-D59B-49F0-A778-04CD36CB654C}" type="presParOf" srcId="{D0479083-2A5A-4AEB-A878-F7BA84F3E362}" destId="{E99CAF43-1B52-4D44-A86C-2B1AE1322B4B}" srcOrd="2" destOrd="0" presId="urn:microsoft.com/office/officeart/2005/8/layout/chevron1"/>
    <dgm:cxn modelId="{448AA3A2-788D-43C9-BA6C-8FBAE6C6AA18}" type="presParOf" srcId="{E99CAF43-1B52-4D44-A86C-2B1AE1322B4B}" destId="{695841CC-30EB-428D-AA84-679F65744E20}" srcOrd="0" destOrd="0" presId="urn:microsoft.com/office/officeart/2005/8/layout/chevron1"/>
    <dgm:cxn modelId="{C0AFCE64-4F85-45C4-8BFB-D7F2785BCFCB}" type="presParOf" srcId="{E99CAF43-1B52-4D44-A86C-2B1AE1322B4B}" destId="{50C3DBE8-B93B-4D3A-B921-C450E747A125}" srcOrd="1" destOrd="0" presId="urn:microsoft.com/office/officeart/2005/8/layout/chevron1"/>
    <dgm:cxn modelId="{738509F4-C25F-4E23-9308-E623B49FA667}" type="presParOf" srcId="{D0479083-2A5A-4AEB-A878-F7BA84F3E362}" destId="{3072148B-0F4E-4EFF-B1D5-3D962741BF9D}" srcOrd="3" destOrd="0" presId="urn:microsoft.com/office/officeart/2005/8/layout/chevron1"/>
    <dgm:cxn modelId="{09FC75CB-4C3F-4F21-8C54-9B7194154A62}" type="presParOf" srcId="{D0479083-2A5A-4AEB-A878-F7BA84F3E362}" destId="{7FF15C8C-0F81-4238-A607-D0884D455115}" srcOrd="4" destOrd="0" presId="urn:microsoft.com/office/officeart/2005/8/layout/chevron1"/>
    <dgm:cxn modelId="{7956D785-8259-468F-8B4C-FD4267FE0A08}" type="presParOf" srcId="{7FF15C8C-0F81-4238-A607-D0884D455115}" destId="{28003383-F5D6-4176-B760-7B9A4E0B257D}" srcOrd="0" destOrd="0" presId="urn:microsoft.com/office/officeart/2005/8/layout/chevron1"/>
    <dgm:cxn modelId="{EE24A84E-DB76-46DA-AA32-E03065C519B4}" type="presParOf" srcId="{7FF15C8C-0F81-4238-A607-D0884D455115}" destId="{8ED9AABE-6F52-430A-890E-3BCCB00E586C}" srcOrd="1" destOrd="0" presId="urn:microsoft.com/office/officeart/2005/8/layout/chevron1"/>
    <dgm:cxn modelId="{35DEA398-EE57-4BBC-A65E-CDC0C531CF8B}" type="presParOf" srcId="{D0479083-2A5A-4AEB-A878-F7BA84F3E362}" destId="{8B9997E8-D977-4A82-81DC-0B3528BCF41C}" srcOrd="5" destOrd="0" presId="urn:microsoft.com/office/officeart/2005/8/layout/chevron1"/>
    <dgm:cxn modelId="{755F08DB-1E14-4536-AE21-050C5BB10D60}" type="presParOf" srcId="{D0479083-2A5A-4AEB-A878-F7BA84F3E362}" destId="{33BCEF84-CFB4-44F0-ACED-46597B618B21}" srcOrd="6" destOrd="0" presId="urn:microsoft.com/office/officeart/2005/8/layout/chevron1"/>
    <dgm:cxn modelId="{C1912512-8657-49BA-8522-927A6AB05916}" type="presParOf" srcId="{33BCEF84-CFB4-44F0-ACED-46597B618B21}" destId="{C420F761-153F-49CA-9485-CFFC8B0355D0}" srcOrd="0" destOrd="0" presId="urn:microsoft.com/office/officeart/2005/8/layout/chevron1"/>
    <dgm:cxn modelId="{6953D137-D83F-4F6F-8F66-E1231ED35892}" type="presParOf" srcId="{33BCEF84-CFB4-44F0-ACED-46597B618B21}" destId="{8ED63AEC-370B-4ACE-9588-65A309A85698}" srcOrd="1"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319971-E372-4C89-8788-4C63FAE11B1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0D23E92-F546-4096-9BF6-7AF7D3D67C62}">
      <dgm:prSet/>
      <dgm:spPr/>
      <dgm:t>
        <a:bodyPr/>
        <a:lstStyle/>
        <a:p>
          <a:pPr>
            <a:lnSpc>
              <a:spcPct val="100000"/>
            </a:lnSpc>
          </a:pPr>
          <a:r>
            <a:rPr lang="en-IN" b="1" i="0" baseline="0" dirty="0"/>
            <a:t> Long Term Considerations</a:t>
          </a:r>
          <a:endParaRPr lang="en-US" dirty="0"/>
        </a:p>
      </dgm:t>
    </dgm:pt>
    <dgm:pt modelId="{3E1B0C4E-E118-4339-ADB3-A3CBF9D24FF9}" type="parTrans" cxnId="{0A9F4B32-7D57-44F3-AB80-655982A6EBE2}">
      <dgm:prSet/>
      <dgm:spPr/>
      <dgm:t>
        <a:bodyPr/>
        <a:lstStyle/>
        <a:p>
          <a:endParaRPr lang="en-US"/>
        </a:p>
      </dgm:t>
    </dgm:pt>
    <dgm:pt modelId="{34D98473-38F4-4872-802C-D24382F77184}" type="sibTrans" cxnId="{0A9F4B32-7D57-44F3-AB80-655982A6EBE2}">
      <dgm:prSet/>
      <dgm:spPr/>
      <dgm:t>
        <a:bodyPr/>
        <a:lstStyle/>
        <a:p>
          <a:endParaRPr lang="en-US"/>
        </a:p>
      </dgm:t>
    </dgm:pt>
    <dgm:pt modelId="{125472AC-34D8-4277-9994-BA8F56300BC7}">
      <dgm:prSet/>
      <dgm:spPr/>
      <dgm:t>
        <a:bodyPr/>
        <a:lstStyle/>
        <a:p>
          <a:pPr>
            <a:lnSpc>
              <a:spcPct val="100000"/>
            </a:lnSpc>
          </a:pPr>
          <a:r>
            <a:rPr lang="en-IN" b="1" i="0" baseline="0" dirty="0"/>
            <a:t> Mitigate Risk</a:t>
          </a:r>
          <a:endParaRPr lang="en-US" dirty="0"/>
        </a:p>
      </dgm:t>
    </dgm:pt>
    <dgm:pt modelId="{12D0C23E-4EAA-4F56-A7D0-6F2D99EA6A07}" type="parTrans" cxnId="{63719FED-AECB-41C7-BCC1-F9F91892482B}">
      <dgm:prSet/>
      <dgm:spPr/>
      <dgm:t>
        <a:bodyPr/>
        <a:lstStyle/>
        <a:p>
          <a:endParaRPr lang="en-US"/>
        </a:p>
      </dgm:t>
    </dgm:pt>
    <dgm:pt modelId="{F22744D7-FEDA-4DB6-9DE5-306F343F2604}" type="sibTrans" cxnId="{63719FED-AECB-41C7-BCC1-F9F91892482B}">
      <dgm:prSet/>
      <dgm:spPr/>
      <dgm:t>
        <a:bodyPr/>
        <a:lstStyle/>
        <a:p>
          <a:endParaRPr lang="en-US"/>
        </a:p>
      </dgm:t>
    </dgm:pt>
    <dgm:pt modelId="{099EC102-FACB-49DE-AE42-B907CC77B0DA}">
      <dgm:prSet/>
      <dgm:spPr/>
      <dgm:t>
        <a:bodyPr/>
        <a:lstStyle/>
        <a:p>
          <a:pPr>
            <a:lnSpc>
              <a:spcPct val="100000"/>
            </a:lnSpc>
          </a:pPr>
          <a:r>
            <a:rPr lang="en-IN" b="1" i="0" baseline="0" dirty="0"/>
            <a:t> Drive</a:t>
          </a:r>
          <a:r>
            <a:rPr lang="en-IN" b="1" dirty="0"/>
            <a:t> </a:t>
          </a:r>
          <a:r>
            <a:rPr lang="en-IN" b="1" i="0" baseline="0" dirty="0"/>
            <a:t>Operational</a:t>
          </a:r>
          <a:r>
            <a:rPr lang="en-IN" b="1" dirty="0"/>
            <a:t> </a:t>
          </a:r>
          <a:r>
            <a:rPr lang="en-IN" b="1" i="0" baseline="0" dirty="0"/>
            <a:t>Efficiency</a:t>
          </a:r>
          <a:endParaRPr lang="en-US" dirty="0"/>
        </a:p>
      </dgm:t>
    </dgm:pt>
    <dgm:pt modelId="{242CA467-226C-43E5-AF51-ED0E782CDE1B}" type="parTrans" cxnId="{733BFA29-0188-4448-A959-B0823B343D16}">
      <dgm:prSet/>
      <dgm:spPr/>
      <dgm:t>
        <a:bodyPr/>
        <a:lstStyle/>
        <a:p>
          <a:endParaRPr lang="en-US"/>
        </a:p>
      </dgm:t>
    </dgm:pt>
    <dgm:pt modelId="{0C3E87D6-34C9-4E08-A8D3-E05E3AFB034D}" type="sibTrans" cxnId="{733BFA29-0188-4448-A959-B0823B343D16}">
      <dgm:prSet/>
      <dgm:spPr/>
      <dgm:t>
        <a:bodyPr/>
        <a:lstStyle/>
        <a:p>
          <a:endParaRPr lang="en-US"/>
        </a:p>
      </dgm:t>
    </dgm:pt>
    <dgm:pt modelId="{3407D5E6-CB0C-46E0-99D3-2D3141E7FFCA}">
      <dgm:prSet/>
      <dgm:spPr/>
      <dgm:t>
        <a:bodyPr/>
        <a:lstStyle/>
        <a:p>
          <a:pPr>
            <a:lnSpc>
              <a:spcPct val="100000"/>
            </a:lnSpc>
          </a:pPr>
          <a:r>
            <a:rPr lang="en-IN" b="1" dirty="0"/>
            <a:t> Stable Supply Chain</a:t>
          </a:r>
          <a:endParaRPr lang="en-US" dirty="0"/>
        </a:p>
      </dgm:t>
    </dgm:pt>
    <dgm:pt modelId="{BFC9F74D-D915-4356-8380-215090F5FB39}" type="parTrans" cxnId="{D4D8DB3A-C01D-4B54-841D-FBB9B1985CFD}">
      <dgm:prSet/>
      <dgm:spPr/>
      <dgm:t>
        <a:bodyPr/>
        <a:lstStyle/>
        <a:p>
          <a:endParaRPr lang="en-US"/>
        </a:p>
      </dgm:t>
    </dgm:pt>
    <dgm:pt modelId="{89DA0902-8A96-4E9F-8D55-B3E55400D515}" type="sibTrans" cxnId="{D4D8DB3A-C01D-4B54-841D-FBB9B1985CFD}">
      <dgm:prSet/>
      <dgm:spPr/>
      <dgm:t>
        <a:bodyPr/>
        <a:lstStyle/>
        <a:p>
          <a:endParaRPr lang="en-US"/>
        </a:p>
      </dgm:t>
    </dgm:pt>
    <dgm:pt modelId="{6E66CD21-B472-4A31-8C88-6B9137512B8B}">
      <dgm:prSet/>
      <dgm:spPr/>
      <dgm:t>
        <a:bodyPr/>
        <a:lstStyle/>
        <a:p>
          <a:pPr>
            <a:lnSpc>
              <a:spcPct val="100000"/>
            </a:lnSpc>
          </a:pPr>
          <a:r>
            <a:rPr lang="en-IN" b="1" i="0" baseline="0" dirty="0"/>
            <a:t>Secured Operations</a:t>
          </a:r>
          <a:endParaRPr lang="en-US" dirty="0"/>
        </a:p>
      </dgm:t>
    </dgm:pt>
    <dgm:pt modelId="{6790F05B-85F1-4BB4-8442-BF3B3B0DC11D}" type="parTrans" cxnId="{9DC794E5-4657-4648-92B6-3ACCE92E9301}">
      <dgm:prSet/>
      <dgm:spPr/>
      <dgm:t>
        <a:bodyPr/>
        <a:lstStyle/>
        <a:p>
          <a:endParaRPr lang="en-US"/>
        </a:p>
      </dgm:t>
    </dgm:pt>
    <dgm:pt modelId="{C9BDB229-7738-464A-899E-02640642A3F2}" type="sibTrans" cxnId="{9DC794E5-4657-4648-92B6-3ACCE92E9301}">
      <dgm:prSet/>
      <dgm:spPr/>
      <dgm:t>
        <a:bodyPr/>
        <a:lstStyle/>
        <a:p>
          <a:endParaRPr lang="en-US"/>
        </a:p>
      </dgm:t>
    </dgm:pt>
    <dgm:pt modelId="{7BD40FC2-9DF8-4CB4-8903-A57F1EB4F2DC}" type="pres">
      <dgm:prSet presAssocID="{50319971-E372-4C89-8788-4C63FAE11B1F}" presName="root" presStyleCnt="0">
        <dgm:presLayoutVars>
          <dgm:dir/>
          <dgm:resizeHandles val="exact"/>
        </dgm:presLayoutVars>
      </dgm:prSet>
      <dgm:spPr/>
    </dgm:pt>
    <dgm:pt modelId="{14486752-E453-49A8-B34D-EE98C5AE1C43}" type="pres">
      <dgm:prSet presAssocID="{F0D23E92-F546-4096-9BF6-7AF7D3D67C62}" presName="compNode" presStyleCnt="0"/>
      <dgm:spPr/>
    </dgm:pt>
    <dgm:pt modelId="{F06DD78E-3F12-4FFB-B316-3408FFA8C719}" type="pres">
      <dgm:prSet presAssocID="{F0D23E92-F546-4096-9BF6-7AF7D3D67C6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C3383A4E-4174-46DD-896F-FBB473DC5C40}" type="pres">
      <dgm:prSet presAssocID="{F0D23E92-F546-4096-9BF6-7AF7D3D67C62}" presName="spaceRect" presStyleCnt="0"/>
      <dgm:spPr/>
    </dgm:pt>
    <dgm:pt modelId="{CC62D80B-5D1D-453A-923B-4D449141F162}" type="pres">
      <dgm:prSet presAssocID="{F0D23E92-F546-4096-9BF6-7AF7D3D67C62}" presName="textRect" presStyleLbl="revTx" presStyleIdx="0" presStyleCnt="5">
        <dgm:presLayoutVars>
          <dgm:chMax val="1"/>
          <dgm:chPref val="1"/>
        </dgm:presLayoutVars>
      </dgm:prSet>
      <dgm:spPr/>
    </dgm:pt>
    <dgm:pt modelId="{F203FDF3-37EF-43F2-8C5C-825D1F5ADD21}" type="pres">
      <dgm:prSet presAssocID="{34D98473-38F4-4872-802C-D24382F77184}" presName="sibTrans" presStyleCnt="0"/>
      <dgm:spPr/>
    </dgm:pt>
    <dgm:pt modelId="{96CE7E48-C7C2-42E1-B53A-9F91B0996BA1}" type="pres">
      <dgm:prSet presAssocID="{125472AC-34D8-4277-9994-BA8F56300BC7}" presName="compNode" presStyleCnt="0"/>
      <dgm:spPr/>
    </dgm:pt>
    <dgm:pt modelId="{E9076252-76ED-4460-8000-32FF2D752C75}" type="pres">
      <dgm:prSet presAssocID="{125472AC-34D8-4277-9994-BA8F56300BC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rning"/>
        </a:ext>
      </dgm:extLst>
    </dgm:pt>
    <dgm:pt modelId="{BCD10C70-FD6F-48B0-8999-660FE87B92CB}" type="pres">
      <dgm:prSet presAssocID="{125472AC-34D8-4277-9994-BA8F56300BC7}" presName="spaceRect" presStyleCnt="0"/>
      <dgm:spPr/>
    </dgm:pt>
    <dgm:pt modelId="{E22ADE63-73FE-4198-8298-039076AE32A6}" type="pres">
      <dgm:prSet presAssocID="{125472AC-34D8-4277-9994-BA8F56300BC7}" presName="textRect" presStyleLbl="revTx" presStyleIdx="1" presStyleCnt="5">
        <dgm:presLayoutVars>
          <dgm:chMax val="1"/>
          <dgm:chPref val="1"/>
        </dgm:presLayoutVars>
      </dgm:prSet>
      <dgm:spPr/>
    </dgm:pt>
    <dgm:pt modelId="{FC27CE53-F427-468C-A914-B0FC1B637C53}" type="pres">
      <dgm:prSet presAssocID="{F22744D7-FEDA-4DB6-9DE5-306F343F2604}" presName="sibTrans" presStyleCnt="0"/>
      <dgm:spPr/>
    </dgm:pt>
    <dgm:pt modelId="{688A0F0E-1AB2-4286-AF5E-98B761C0EFD6}" type="pres">
      <dgm:prSet presAssocID="{099EC102-FACB-49DE-AE42-B907CC77B0DA}" presName="compNode" presStyleCnt="0"/>
      <dgm:spPr/>
    </dgm:pt>
    <dgm:pt modelId="{AA776189-F9E2-4354-81F3-F5B64C2C4FD3}" type="pres">
      <dgm:prSet presAssocID="{099EC102-FACB-49DE-AE42-B907CC77B0D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Rocket"/>
        </a:ext>
      </dgm:extLst>
    </dgm:pt>
    <dgm:pt modelId="{AD3AD7AF-6821-4BC6-875F-BF18D79E01EF}" type="pres">
      <dgm:prSet presAssocID="{099EC102-FACB-49DE-AE42-B907CC77B0DA}" presName="spaceRect" presStyleCnt="0"/>
      <dgm:spPr/>
    </dgm:pt>
    <dgm:pt modelId="{6127D19C-285D-4993-AAF8-EFBF398C2A23}" type="pres">
      <dgm:prSet presAssocID="{099EC102-FACB-49DE-AE42-B907CC77B0DA}" presName="textRect" presStyleLbl="revTx" presStyleIdx="2" presStyleCnt="5">
        <dgm:presLayoutVars>
          <dgm:chMax val="1"/>
          <dgm:chPref val="1"/>
        </dgm:presLayoutVars>
      </dgm:prSet>
      <dgm:spPr/>
    </dgm:pt>
    <dgm:pt modelId="{2206E632-73F4-406D-BF1A-F45CFDA1997B}" type="pres">
      <dgm:prSet presAssocID="{0C3E87D6-34C9-4E08-A8D3-E05E3AFB034D}" presName="sibTrans" presStyleCnt="0"/>
      <dgm:spPr/>
    </dgm:pt>
    <dgm:pt modelId="{5B272352-2BFE-48DD-8044-42F7ED34D0AD}" type="pres">
      <dgm:prSet presAssocID="{3407D5E6-CB0C-46E0-99D3-2D3141E7FFCA}" presName="compNode" presStyleCnt="0"/>
      <dgm:spPr/>
    </dgm:pt>
    <dgm:pt modelId="{E154490B-6DF4-4973-9B71-5C6917BA4E52}" type="pres">
      <dgm:prSet presAssocID="{3407D5E6-CB0C-46E0-99D3-2D3141E7FFC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gnifying glass"/>
        </a:ext>
      </dgm:extLst>
    </dgm:pt>
    <dgm:pt modelId="{7B92E565-6515-49D9-927E-880C2E91FDAA}" type="pres">
      <dgm:prSet presAssocID="{3407D5E6-CB0C-46E0-99D3-2D3141E7FFCA}" presName="spaceRect" presStyleCnt="0"/>
      <dgm:spPr/>
    </dgm:pt>
    <dgm:pt modelId="{7E355B7F-2E4F-4E05-97B9-2968E9F34DD0}" type="pres">
      <dgm:prSet presAssocID="{3407D5E6-CB0C-46E0-99D3-2D3141E7FFCA}" presName="textRect" presStyleLbl="revTx" presStyleIdx="3" presStyleCnt="5">
        <dgm:presLayoutVars>
          <dgm:chMax val="1"/>
          <dgm:chPref val="1"/>
        </dgm:presLayoutVars>
      </dgm:prSet>
      <dgm:spPr/>
    </dgm:pt>
    <dgm:pt modelId="{27DDCAC2-DED0-4866-BB3A-E32E743E75E5}" type="pres">
      <dgm:prSet presAssocID="{89DA0902-8A96-4E9F-8D55-B3E55400D515}" presName="sibTrans" presStyleCnt="0"/>
      <dgm:spPr/>
    </dgm:pt>
    <dgm:pt modelId="{55D1AF69-EB9F-441C-82C9-DB0B28251257}" type="pres">
      <dgm:prSet presAssocID="{6E66CD21-B472-4A31-8C88-6B9137512B8B}" presName="compNode" presStyleCnt="0"/>
      <dgm:spPr/>
    </dgm:pt>
    <dgm:pt modelId="{BD98852C-37EA-4D2F-AA47-74E0F57A0849}" type="pres">
      <dgm:prSet presAssocID="{6E66CD21-B472-4A31-8C88-6B9137512B8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Lock"/>
        </a:ext>
      </dgm:extLst>
    </dgm:pt>
    <dgm:pt modelId="{1AD43331-9306-4073-848E-EFDEA6A11F17}" type="pres">
      <dgm:prSet presAssocID="{6E66CD21-B472-4A31-8C88-6B9137512B8B}" presName="spaceRect" presStyleCnt="0"/>
      <dgm:spPr/>
    </dgm:pt>
    <dgm:pt modelId="{B8B21277-3375-47FB-AF69-3412998EA631}" type="pres">
      <dgm:prSet presAssocID="{6E66CD21-B472-4A31-8C88-6B9137512B8B}" presName="textRect" presStyleLbl="revTx" presStyleIdx="4" presStyleCnt="5">
        <dgm:presLayoutVars>
          <dgm:chMax val="1"/>
          <dgm:chPref val="1"/>
        </dgm:presLayoutVars>
      </dgm:prSet>
      <dgm:spPr/>
    </dgm:pt>
  </dgm:ptLst>
  <dgm:cxnLst>
    <dgm:cxn modelId="{733BFA29-0188-4448-A959-B0823B343D16}" srcId="{50319971-E372-4C89-8788-4C63FAE11B1F}" destId="{099EC102-FACB-49DE-AE42-B907CC77B0DA}" srcOrd="2" destOrd="0" parTransId="{242CA467-226C-43E5-AF51-ED0E782CDE1B}" sibTransId="{0C3E87D6-34C9-4E08-A8D3-E05E3AFB034D}"/>
    <dgm:cxn modelId="{0A9F4B32-7D57-44F3-AB80-655982A6EBE2}" srcId="{50319971-E372-4C89-8788-4C63FAE11B1F}" destId="{F0D23E92-F546-4096-9BF6-7AF7D3D67C62}" srcOrd="0" destOrd="0" parTransId="{3E1B0C4E-E118-4339-ADB3-A3CBF9D24FF9}" sibTransId="{34D98473-38F4-4872-802C-D24382F77184}"/>
    <dgm:cxn modelId="{3FB75D38-B50C-49AC-A02E-7346596205A2}" type="presOf" srcId="{099EC102-FACB-49DE-AE42-B907CC77B0DA}" destId="{6127D19C-285D-4993-AAF8-EFBF398C2A23}" srcOrd="0" destOrd="0" presId="urn:microsoft.com/office/officeart/2018/2/layout/IconLabelList"/>
    <dgm:cxn modelId="{D4D8DB3A-C01D-4B54-841D-FBB9B1985CFD}" srcId="{50319971-E372-4C89-8788-4C63FAE11B1F}" destId="{3407D5E6-CB0C-46E0-99D3-2D3141E7FFCA}" srcOrd="3" destOrd="0" parTransId="{BFC9F74D-D915-4356-8380-215090F5FB39}" sibTransId="{89DA0902-8A96-4E9F-8D55-B3E55400D515}"/>
    <dgm:cxn modelId="{456C4B51-BB37-496B-8EC1-465764F33699}" type="presOf" srcId="{F0D23E92-F546-4096-9BF6-7AF7D3D67C62}" destId="{CC62D80B-5D1D-453A-923B-4D449141F162}" srcOrd="0" destOrd="0" presId="urn:microsoft.com/office/officeart/2018/2/layout/IconLabelList"/>
    <dgm:cxn modelId="{4419E7A9-C75F-43D1-B8BE-C55E4C504315}" type="presOf" srcId="{125472AC-34D8-4277-9994-BA8F56300BC7}" destId="{E22ADE63-73FE-4198-8298-039076AE32A6}" srcOrd="0" destOrd="0" presId="urn:microsoft.com/office/officeart/2018/2/layout/IconLabelList"/>
    <dgm:cxn modelId="{14B528D4-EB7E-4650-BE48-8E9B6BB0C425}" type="presOf" srcId="{3407D5E6-CB0C-46E0-99D3-2D3141E7FFCA}" destId="{7E355B7F-2E4F-4E05-97B9-2968E9F34DD0}" srcOrd="0" destOrd="0" presId="urn:microsoft.com/office/officeart/2018/2/layout/IconLabelList"/>
    <dgm:cxn modelId="{B276EDD8-1AAA-4BF1-8E79-C243914F39B0}" type="presOf" srcId="{6E66CD21-B472-4A31-8C88-6B9137512B8B}" destId="{B8B21277-3375-47FB-AF69-3412998EA631}" srcOrd="0" destOrd="0" presId="urn:microsoft.com/office/officeart/2018/2/layout/IconLabelList"/>
    <dgm:cxn modelId="{9DC794E5-4657-4648-92B6-3ACCE92E9301}" srcId="{50319971-E372-4C89-8788-4C63FAE11B1F}" destId="{6E66CD21-B472-4A31-8C88-6B9137512B8B}" srcOrd="4" destOrd="0" parTransId="{6790F05B-85F1-4BB4-8442-BF3B3B0DC11D}" sibTransId="{C9BDB229-7738-464A-899E-02640642A3F2}"/>
    <dgm:cxn modelId="{63719FED-AECB-41C7-BCC1-F9F91892482B}" srcId="{50319971-E372-4C89-8788-4C63FAE11B1F}" destId="{125472AC-34D8-4277-9994-BA8F56300BC7}" srcOrd="1" destOrd="0" parTransId="{12D0C23E-4EAA-4F56-A7D0-6F2D99EA6A07}" sibTransId="{F22744D7-FEDA-4DB6-9DE5-306F343F2604}"/>
    <dgm:cxn modelId="{7773AAEF-FFFE-45BB-925C-9DBDAFBC2D08}" type="presOf" srcId="{50319971-E372-4C89-8788-4C63FAE11B1F}" destId="{7BD40FC2-9DF8-4CB4-8903-A57F1EB4F2DC}" srcOrd="0" destOrd="0" presId="urn:microsoft.com/office/officeart/2018/2/layout/IconLabelList"/>
    <dgm:cxn modelId="{22AE1664-5814-4465-B1AE-B2C57D36533F}" type="presParOf" srcId="{7BD40FC2-9DF8-4CB4-8903-A57F1EB4F2DC}" destId="{14486752-E453-49A8-B34D-EE98C5AE1C43}" srcOrd="0" destOrd="0" presId="urn:microsoft.com/office/officeart/2018/2/layout/IconLabelList"/>
    <dgm:cxn modelId="{3D5E837C-FD3E-4BB5-9697-44B6B8D6EB05}" type="presParOf" srcId="{14486752-E453-49A8-B34D-EE98C5AE1C43}" destId="{F06DD78E-3F12-4FFB-B316-3408FFA8C719}" srcOrd="0" destOrd="0" presId="urn:microsoft.com/office/officeart/2018/2/layout/IconLabelList"/>
    <dgm:cxn modelId="{8D300ED9-8585-49FE-A751-7E3AC825B6D6}" type="presParOf" srcId="{14486752-E453-49A8-B34D-EE98C5AE1C43}" destId="{C3383A4E-4174-46DD-896F-FBB473DC5C40}" srcOrd="1" destOrd="0" presId="urn:microsoft.com/office/officeart/2018/2/layout/IconLabelList"/>
    <dgm:cxn modelId="{1A87C62D-5D68-4413-ADBB-9DDE9F3C51FA}" type="presParOf" srcId="{14486752-E453-49A8-B34D-EE98C5AE1C43}" destId="{CC62D80B-5D1D-453A-923B-4D449141F162}" srcOrd="2" destOrd="0" presId="urn:microsoft.com/office/officeart/2018/2/layout/IconLabelList"/>
    <dgm:cxn modelId="{9BF45117-CE88-4F07-BC86-9258D7DA0850}" type="presParOf" srcId="{7BD40FC2-9DF8-4CB4-8903-A57F1EB4F2DC}" destId="{F203FDF3-37EF-43F2-8C5C-825D1F5ADD21}" srcOrd="1" destOrd="0" presId="urn:microsoft.com/office/officeart/2018/2/layout/IconLabelList"/>
    <dgm:cxn modelId="{6216AEDC-B30D-45EA-91A8-8D7A4825A521}" type="presParOf" srcId="{7BD40FC2-9DF8-4CB4-8903-A57F1EB4F2DC}" destId="{96CE7E48-C7C2-42E1-B53A-9F91B0996BA1}" srcOrd="2" destOrd="0" presId="urn:microsoft.com/office/officeart/2018/2/layout/IconLabelList"/>
    <dgm:cxn modelId="{AB066975-2194-4D32-915A-9ED4E772068A}" type="presParOf" srcId="{96CE7E48-C7C2-42E1-B53A-9F91B0996BA1}" destId="{E9076252-76ED-4460-8000-32FF2D752C75}" srcOrd="0" destOrd="0" presId="urn:microsoft.com/office/officeart/2018/2/layout/IconLabelList"/>
    <dgm:cxn modelId="{FF975F81-CAF3-475A-BCAB-FF5635706E5B}" type="presParOf" srcId="{96CE7E48-C7C2-42E1-B53A-9F91B0996BA1}" destId="{BCD10C70-FD6F-48B0-8999-660FE87B92CB}" srcOrd="1" destOrd="0" presId="urn:microsoft.com/office/officeart/2018/2/layout/IconLabelList"/>
    <dgm:cxn modelId="{205B8080-7EC3-4D2C-AFAD-3235DBD23B2E}" type="presParOf" srcId="{96CE7E48-C7C2-42E1-B53A-9F91B0996BA1}" destId="{E22ADE63-73FE-4198-8298-039076AE32A6}" srcOrd="2" destOrd="0" presId="urn:microsoft.com/office/officeart/2018/2/layout/IconLabelList"/>
    <dgm:cxn modelId="{56D7C068-16EF-477E-8214-F95ADABFC144}" type="presParOf" srcId="{7BD40FC2-9DF8-4CB4-8903-A57F1EB4F2DC}" destId="{FC27CE53-F427-468C-A914-B0FC1B637C53}" srcOrd="3" destOrd="0" presId="urn:microsoft.com/office/officeart/2018/2/layout/IconLabelList"/>
    <dgm:cxn modelId="{9FC9D5E2-F60E-47F6-83B3-4BE3063CCFB2}" type="presParOf" srcId="{7BD40FC2-9DF8-4CB4-8903-A57F1EB4F2DC}" destId="{688A0F0E-1AB2-4286-AF5E-98B761C0EFD6}" srcOrd="4" destOrd="0" presId="urn:microsoft.com/office/officeart/2018/2/layout/IconLabelList"/>
    <dgm:cxn modelId="{46829D94-F2E1-489A-A2CC-BAFE710F5760}" type="presParOf" srcId="{688A0F0E-1AB2-4286-AF5E-98B761C0EFD6}" destId="{AA776189-F9E2-4354-81F3-F5B64C2C4FD3}" srcOrd="0" destOrd="0" presId="urn:microsoft.com/office/officeart/2018/2/layout/IconLabelList"/>
    <dgm:cxn modelId="{C724B559-E96D-4B38-95C7-DA917F77F852}" type="presParOf" srcId="{688A0F0E-1AB2-4286-AF5E-98B761C0EFD6}" destId="{AD3AD7AF-6821-4BC6-875F-BF18D79E01EF}" srcOrd="1" destOrd="0" presId="urn:microsoft.com/office/officeart/2018/2/layout/IconLabelList"/>
    <dgm:cxn modelId="{B446E75F-BAC3-477D-85EE-2192BD3E8283}" type="presParOf" srcId="{688A0F0E-1AB2-4286-AF5E-98B761C0EFD6}" destId="{6127D19C-285D-4993-AAF8-EFBF398C2A23}" srcOrd="2" destOrd="0" presId="urn:microsoft.com/office/officeart/2018/2/layout/IconLabelList"/>
    <dgm:cxn modelId="{A0747143-5346-41EE-99A9-5F7AF1AB4768}" type="presParOf" srcId="{7BD40FC2-9DF8-4CB4-8903-A57F1EB4F2DC}" destId="{2206E632-73F4-406D-BF1A-F45CFDA1997B}" srcOrd="5" destOrd="0" presId="urn:microsoft.com/office/officeart/2018/2/layout/IconLabelList"/>
    <dgm:cxn modelId="{AC7CEA51-73BA-4D47-A7BB-5E85A1BB2FD0}" type="presParOf" srcId="{7BD40FC2-9DF8-4CB4-8903-A57F1EB4F2DC}" destId="{5B272352-2BFE-48DD-8044-42F7ED34D0AD}" srcOrd="6" destOrd="0" presId="urn:microsoft.com/office/officeart/2018/2/layout/IconLabelList"/>
    <dgm:cxn modelId="{715C8043-19D5-4CA4-8235-A04CD5404020}" type="presParOf" srcId="{5B272352-2BFE-48DD-8044-42F7ED34D0AD}" destId="{E154490B-6DF4-4973-9B71-5C6917BA4E52}" srcOrd="0" destOrd="0" presId="urn:microsoft.com/office/officeart/2018/2/layout/IconLabelList"/>
    <dgm:cxn modelId="{AF7D1B48-3C01-4385-BA46-4C5B08746A5D}" type="presParOf" srcId="{5B272352-2BFE-48DD-8044-42F7ED34D0AD}" destId="{7B92E565-6515-49D9-927E-880C2E91FDAA}" srcOrd="1" destOrd="0" presId="urn:microsoft.com/office/officeart/2018/2/layout/IconLabelList"/>
    <dgm:cxn modelId="{3C5B4D3A-AE18-4C9E-931C-31B56B5471BF}" type="presParOf" srcId="{5B272352-2BFE-48DD-8044-42F7ED34D0AD}" destId="{7E355B7F-2E4F-4E05-97B9-2968E9F34DD0}" srcOrd="2" destOrd="0" presId="urn:microsoft.com/office/officeart/2018/2/layout/IconLabelList"/>
    <dgm:cxn modelId="{6C6AFE38-D770-4DD8-914B-500172B49C81}" type="presParOf" srcId="{7BD40FC2-9DF8-4CB4-8903-A57F1EB4F2DC}" destId="{27DDCAC2-DED0-4866-BB3A-E32E743E75E5}" srcOrd="7" destOrd="0" presId="urn:microsoft.com/office/officeart/2018/2/layout/IconLabelList"/>
    <dgm:cxn modelId="{04139A60-2C08-4C7A-BAA3-FC9EFF41F12B}" type="presParOf" srcId="{7BD40FC2-9DF8-4CB4-8903-A57F1EB4F2DC}" destId="{55D1AF69-EB9F-441C-82C9-DB0B28251257}" srcOrd="8" destOrd="0" presId="urn:microsoft.com/office/officeart/2018/2/layout/IconLabelList"/>
    <dgm:cxn modelId="{A0FD1357-D6F1-4326-ACC8-9EB3E9463636}" type="presParOf" srcId="{55D1AF69-EB9F-441C-82C9-DB0B28251257}" destId="{BD98852C-37EA-4D2F-AA47-74E0F57A0849}" srcOrd="0" destOrd="0" presId="urn:microsoft.com/office/officeart/2018/2/layout/IconLabelList"/>
    <dgm:cxn modelId="{A382CCE8-675F-48D4-B43E-172E0C00596B}" type="presParOf" srcId="{55D1AF69-EB9F-441C-82C9-DB0B28251257}" destId="{1AD43331-9306-4073-848E-EFDEA6A11F17}" srcOrd="1" destOrd="0" presId="urn:microsoft.com/office/officeart/2018/2/layout/IconLabelList"/>
    <dgm:cxn modelId="{038A64A8-A679-4C76-8F4A-E0BEC7172407}" type="presParOf" srcId="{55D1AF69-EB9F-441C-82C9-DB0B28251257}" destId="{B8B21277-3375-47FB-AF69-3412998EA63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CD10D-D4B9-4074-B677-AE38F5D4BC2F}">
      <dsp:nvSpPr>
        <dsp:cNvPr id="0" name=""/>
        <dsp:cNvSpPr/>
      </dsp:nvSpPr>
      <dsp:spPr>
        <a:xfrm rot="16200000">
          <a:off x="-1644238" y="2520294"/>
          <a:ext cx="3825896" cy="423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73708" bIns="0" numCol="1" spcCol="1270" anchor="t" anchorCtr="0">
          <a:noAutofit/>
        </a:bodyPr>
        <a:lstStyle/>
        <a:p>
          <a:pPr marL="0" lvl="0" indent="0" algn="r" defTabSz="1333500">
            <a:lnSpc>
              <a:spcPct val="90000"/>
            </a:lnSpc>
            <a:spcBef>
              <a:spcPct val="0"/>
            </a:spcBef>
            <a:spcAft>
              <a:spcPct val="35000"/>
            </a:spcAft>
            <a:buNone/>
          </a:pPr>
          <a:r>
            <a:rPr lang="en-IN" sz="3000" kern="1200" dirty="0"/>
            <a:t>Brands</a:t>
          </a:r>
        </a:p>
      </dsp:txBody>
      <dsp:txXfrm>
        <a:off x="-1644238" y="2520294"/>
        <a:ext cx="3825896" cy="423732"/>
      </dsp:txXfrm>
    </dsp:sp>
    <dsp:sp modelId="{468787B3-C382-420D-8F73-ABEDEF8859E1}">
      <dsp:nvSpPr>
        <dsp:cNvPr id="0" name=""/>
        <dsp:cNvSpPr/>
      </dsp:nvSpPr>
      <dsp:spPr>
        <a:xfrm>
          <a:off x="480575" y="819212"/>
          <a:ext cx="2110636" cy="382589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373708" rIns="149352" bIns="149352" numCol="1" spcCol="1270" anchor="t" anchorCtr="0">
          <a:noAutofit/>
        </a:bodyPr>
        <a:lstStyle/>
        <a:p>
          <a:pPr marL="171450" lvl="1" indent="-171450" algn="l" defTabSz="711200">
            <a:lnSpc>
              <a:spcPct val="90000"/>
            </a:lnSpc>
            <a:spcBef>
              <a:spcPct val="0"/>
            </a:spcBef>
            <a:spcAft>
              <a:spcPct val="15000"/>
            </a:spcAft>
            <a:buChar char="•"/>
          </a:pPr>
          <a:r>
            <a:rPr lang="en-IN" sz="1600" b="1" kern="1200" dirty="0">
              <a:solidFill>
                <a:schemeClr val="tx1"/>
              </a:solidFill>
            </a:rPr>
            <a:t>Leader In Protein &amp; Nutritional Solutions</a:t>
          </a:r>
        </a:p>
        <a:p>
          <a:pPr marL="171450" lvl="1" indent="-171450" algn="l" defTabSz="711200">
            <a:lnSpc>
              <a:spcPct val="90000"/>
            </a:lnSpc>
            <a:spcBef>
              <a:spcPct val="0"/>
            </a:spcBef>
            <a:spcAft>
              <a:spcPct val="15000"/>
            </a:spcAft>
            <a:buChar char="•"/>
          </a:pPr>
          <a:r>
            <a:rPr lang="en-IN" sz="1600" b="1" kern="1200" dirty="0">
              <a:solidFill>
                <a:schemeClr val="tx1"/>
              </a:solidFill>
            </a:rPr>
            <a:t>Performance Nutrition Brand</a:t>
          </a:r>
        </a:p>
        <a:p>
          <a:pPr marL="171450" lvl="1" indent="-171450" algn="l" defTabSz="711200">
            <a:lnSpc>
              <a:spcPct val="90000"/>
            </a:lnSpc>
            <a:spcBef>
              <a:spcPct val="0"/>
            </a:spcBef>
            <a:spcAft>
              <a:spcPct val="15000"/>
            </a:spcAft>
            <a:buChar char="•"/>
          </a:pPr>
          <a:r>
            <a:rPr lang="en-IN" sz="1600" b="1" kern="1200" dirty="0">
              <a:solidFill>
                <a:schemeClr val="tx1"/>
              </a:solidFill>
            </a:rPr>
            <a:t>Cheese Producer</a:t>
          </a:r>
        </a:p>
        <a:p>
          <a:pPr marL="171450" lvl="1" indent="-171450" algn="l" defTabSz="711200">
            <a:lnSpc>
              <a:spcPct val="90000"/>
            </a:lnSpc>
            <a:spcBef>
              <a:spcPct val="0"/>
            </a:spcBef>
            <a:spcAft>
              <a:spcPct val="15000"/>
            </a:spcAft>
            <a:buChar char="•"/>
          </a:pPr>
          <a:r>
            <a:rPr lang="en-IN" sz="1600" b="1" kern="1200" dirty="0">
              <a:solidFill>
                <a:schemeClr val="tx1"/>
              </a:solidFill>
            </a:rPr>
            <a:t>Weight Management Brand</a:t>
          </a:r>
        </a:p>
      </dsp:txBody>
      <dsp:txXfrm>
        <a:off x="480575" y="819212"/>
        <a:ext cx="2110636" cy="3825896"/>
      </dsp:txXfrm>
    </dsp:sp>
    <dsp:sp modelId="{0E1F3A1C-011F-41FB-9F3B-F3B22DBFC989}">
      <dsp:nvSpPr>
        <dsp:cNvPr id="0" name=""/>
        <dsp:cNvSpPr/>
      </dsp:nvSpPr>
      <dsp:spPr>
        <a:xfrm>
          <a:off x="1126021" y="0"/>
          <a:ext cx="847464" cy="8474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F9EB5A-7F0C-48C6-91F4-02ACCDE6AD72}">
      <dsp:nvSpPr>
        <dsp:cNvPr id="0" name=""/>
        <dsp:cNvSpPr/>
      </dsp:nvSpPr>
      <dsp:spPr>
        <a:xfrm rot="16200000">
          <a:off x="1435431" y="2520294"/>
          <a:ext cx="3825896" cy="423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73708" bIns="0" numCol="1" spcCol="1270" anchor="t" anchorCtr="0">
          <a:noAutofit/>
        </a:bodyPr>
        <a:lstStyle/>
        <a:p>
          <a:pPr marL="0" lvl="0" indent="0" algn="r" defTabSz="1333500">
            <a:lnSpc>
              <a:spcPct val="90000"/>
            </a:lnSpc>
            <a:spcBef>
              <a:spcPct val="0"/>
            </a:spcBef>
            <a:spcAft>
              <a:spcPct val="35000"/>
            </a:spcAft>
            <a:buNone/>
          </a:pPr>
          <a:r>
            <a:rPr lang="en-IN" sz="3000" kern="1200" dirty="0"/>
            <a:t>Value</a:t>
          </a:r>
        </a:p>
      </dsp:txBody>
      <dsp:txXfrm>
        <a:off x="1435431" y="2520294"/>
        <a:ext cx="3825896" cy="423732"/>
      </dsp:txXfrm>
    </dsp:sp>
    <dsp:sp modelId="{212A57C7-0FA1-4174-9F19-AE40FA69BDA9}">
      <dsp:nvSpPr>
        <dsp:cNvPr id="0" name=""/>
        <dsp:cNvSpPr/>
      </dsp:nvSpPr>
      <dsp:spPr>
        <a:xfrm>
          <a:off x="3560245" y="819212"/>
          <a:ext cx="2110636" cy="3825896"/>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373708" rIns="149352" bIns="149352" numCol="1" spcCol="1270" anchor="t" anchorCtr="0">
          <a:noAutofit/>
        </a:bodyPr>
        <a:lstStyle/>
        <a:p>
          <a:pPr marL="171450" lvl="1" indent="-171450" algn="l" defTabSz="711200">
            <a:lnSpc>
              <a:spcPct val="90000"/>
            </a:lnSpc>
            <a:spcBef>
              <a:spcPct val="0"/>
            </a:spcBef>
            <a:spcAft>
              <a:spcPct val="15000"/>
            </a:spcAft>
            <a:buChar char="•"/>
          </a:pPr>
          <a:r>
            <a:rPr lang="en-IN" sz="1600" b="1" kern="1200" dirty="0">
              <a:solidFill>
                <a:schemeClr val="tx1"/>
              </a:solidFill>
            </a:rPr>
            <a:t>Culture And People</a:t>
          </a:r>
        </a:p>
        <a:p>
          <a:pPr marL="171450" lvl="1" indent="-171450" algn="l" defTabSz="711200">
            <a:lnSpc>
              <a:spcPct val="90000"/>
            </a:lnSpc>
            <a:spcBef>
              <a:spcPct val="0"/>
            </a:spcBef>
            <a:spcAft>
              <a:spcPct val="15000"/>
            </a:spcAft>
            <a:buChar char="•"/>
          </a:pPr>
          <a:r>
            <a:rPr lang="en-IN" sz="1600" b="1" kern="1200" dirty="0">
              <a:solidFill>
                <a:schemeClr val="tx1"/>
              </a:solidFill>
            </a:rPr>
            <a:t>The Power Of  Brands</a:t>
          </a:r>
        </a:p>
        <a:p>
          <a:pPr marL="171450" lvl="1" indent="-171450" algn="l" defTabSz="711200">
            <a:lnSpc>
              <a:spcPct val="90000"/>
            </a:lnSpc>
            <a:spcBef>
              <a:spcPct val="0"/>
            </a:spcBef>
            <a:spcAft>
              <a:spcPct val="15000"/>
            </a:spcAft>
            <a:buChar char="•"/>
          </a:pPr>
          <a:r>
            <a:rPr lang="en-IN" sz="1600" b="1" kern="1200" dirty="0">
              <a:solidFill>
                <a:schemeClr val="tx1"/>
              </a:solidFill>
            </a:rPr>
            <a:t>Science-led Innovation</a:t>
          </a:r>
        </a:p>
        <a:p>
          <a:pPr marL="171450" lvl="1" indent="-171450" algn="l" defTabSz="711200">
            <a:lnSpc>
              <a:spcPct val="90000"/>
            </a:lnSpc>
            <a:spcBef>
              <a:spcPct val="0"/>
            </a:spcBef>
            <a:spcAft>
              <a:spcPct val="15000"/>
            </a:spcAft>
            <a:buChar char="•"/>
          </a:pPr>
          <a:r>
            <a:rPr lang="en-US" sz="1600" b="1" kern="1200" dirty="0">
              <a:solidFill>
                <a:schemeClr val="tx1"/>
              </a:solidFill>
            </a:rPr>
            <a:t>Strong Portfolio And Capital Management</a:t>
          </a:r>
          <a:endParaRPr lang="en-IN" sz="1600" b="1" kern="1200" dirty="0">
            <a:solidFill>
              <a:schemeClr val="tx1"/>
            </a:solidFill>
          </a:endParaRPr>
        </a:p>
        <a:p>
          <a:pPr marL="171450" lvl="1" indent="-171450" algn="l" defTabSz="711200">
            <a:lnSpc>
              <a:spcPct val="90000"/>
            </a:lnSpc>
            <a:spcBef>
              <a:spcPct val="0"/>
            </a:spcBef>
            <a:spcAft>
              <a:spcPct val="15000"/>
            </a:spcAft>
            <a:buChar char="•"/>
          </a:pPr>
          <a:r>
            <a:rPr lang="en-IN" sz="1600" b="1" kern="1200" dirty="0">
              <a:solidFill>
                <a:schemeClr val="tx1"/>
              </a:solidFill>
            </a:rPr>
            <a:t>Sustainable Operations</a:t>
          </a:r>
        </a:p>
        <a:p>
          <a:pPr marL="171450" lvl="1" indent="-171450" algn="l" defTabSz="711200">
            <a:lnSpc>
              <a:spcPct val="90000"/>
            </a:lnSpc>
            <a:spcBef>
              <a:spcPct val="0"/>
            </a:spcBef>
            <a:spcAft>
              <a:spcPct val="15000"/>
            </a:spcAft>
            <a:buChar char="•"/>
          </a:pPr>
          <a:r>
            <a:rPr lang="en-US" sz="1600" b="1" kern="1200" dirty="0">
              <a:solidFill>
                <a:schemeClr val="tx1"/>
              </a:solidFill>
            </a:rPr>
            <a:t>Robust Balance Sheet And Strong Cash Flow</a:t>
          </a:r>
          <a:endParaRPr lang="en-IN" sz="1600" b="1" kern="1200" dirty="0">
            <a:solidFill>
              <a:schemeClr val="tx1"/>
            </a:solidFill>
          </a:endParaRPr>
        </a:p>
      </dsp:txBody>
      <dsp:txXfrm>
        <a:off x="3560245" y="819212"/>
        <a:ext cx="2110636" cy="3825896"/>
      </dsp:txXfrm>
    </dsp:sp>
    <dsp:sp modelId="{E3D28FA1-8DC6-427D-AD6D-118C12340375}">
      <dsp:nvSpPr>
        <dsp:cNvPr id="0" name=""/>
        <dsp:cNvSpPr/>
      </dsp:nvSpPr>
      <dsp:spPr>
        <a:xfrm>
          <a:off x="4124233" y="0"/>
          <a:ext cx="847464" cy="8474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F27FCC-1BC1-49AA-9A3B-E38EC54D28D5}">
      <dsp:nvSpPr>
        <dsp:cNvPr id="0" name=""/>
        <dsp:cNvSpPr/>
      </dsp:nvSpPr>
      <dsp:spPr>
        <a:xfrm rot="16200000">
          <a:off x="4515102" y="2520294"/>
          <a:ext cx="3825896" cy="423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73708" bIns="0" numCol="1" spcCol="1270" anchor="t" anchorCtr="0">
          <a:noAutofit/>
        </a:bodyPr>
        <a:lstStyle/>
        <a:p>
          <a:pPr marL="0" lvl="0" indent="0" algn="r" defTabSz="1333500">
            <a:lnSpc>
              <a:spcPct val="90000"/>
            </a:lnSpc>
            <a:spcBef>
              <a:spcPct val="0"/>
            </a:spcBef>
            <a:spcAft>
              <a:spcPct val="35000"/>
            </a:spcAft>
            <a:buNone/>
          </a:pPr>
          <a:r>
            <a:rPr lang="en-IN" sz="3000" kern="1200" dirty="0"/>
            <a:t>Model</a:t>
          </a:r>
        </a:p>
      </dsp:txBody>
      <dsp:txXfrm>
        <a:off x="4515102" y="2520294"/>
        <a:ext cx="3825896" cy="423732"/>
      </dsp:txXfrm>
    </dsp:sp>
    <dsp:sp modelId="{F0627A45-6472-4F04-B79D-1F508118A9FF}">
      <dsp:nvSpPr>
        <dsp:cNvPr id="0" name=""/>
        <dsp:cNvSpPr/>
      </dsp:nvSpPr>
      <dsp:spPr>
        <a:xfrm>
          <a:off x="6639916" y="819212"/>
          <a:ext cx="2110636" cy="3825896"/>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373708" rIns="149352" bIns="149352" numCol="1" spcCol="1270" anchor="t" anchorCtr="0">
          <a:noAutofit/>
        </a:bodyPr>
        <a:lstStyle/>
        <a:p>
          <a:pPr marL="171450" lvl="1" indent="-171450" algn="l" defTabSz="711200">
            <a:lnSpc>
              <a:spcPct val="90000"/>
            </a:lnSpc>
            <a:spcBef>
              <a:spcPct val="0"/>
            </a:spcBef>
            <a:spcAft>
              <a:spcPct val="15000"/>
            </a:spcAft>
            <a:buChar char="•"/>
          </a:pPr>
          <a:r>
            <a:rPr lang="en-IN" sz="1600" b="1" kern="1200" dirty="0">
              <a:solidFill>
                <a:schemeClr val="tx1"/>
              </a:solidFill>
            </a:rPr>
            <a:t>Health Sector</a:t>
          </a:r>
        </a:p>
        <a:p>
          <a:pPr marL="171450" lvl="1" indent="-171450" algn="l" defTabSz="711200">
            <a:lnSpc>
              <a:spcPct val="90000"/>
            </a:lnSpc>
            <a:spcBef>
              <a:spcPct val="0"/>
            </a:spcBef>
            <a:spcAft>
              <a:spcPct val="15000"/>
            </a:spcAft>
            <a:buChar char="•"/>
          </a:pPr>
          <a:r>
            <a:rPr lang="en-IN" sz="1600" b="1" kern="1200" dirty="0">
              <a:solidFill>
                <a:schemeClr val="tx1"/>
              </a:solidFill>
            </a:rPr>
            <a:t>Growing Nutrition Market</a:t>
          </a:r>
        </a:p>
        <a:p>
          <a:pPr marL="171450" lvl="1" indent="-171450" algn="l" defTabSz="711200">
            <a:lnSpc>
              <a:spcPct val="90000"/>
            </a:lnSpc>
            <a:spcBef>
              <a:spcPct val="0"/>
            </a:spcBef>
            <a:spcAft>
              <a:spcPct val="15000"/>
            </a:spcAft>
            <a:buChar char="•"/>
          </a:pPr>
          <a:r>
            <a:rPr lang="en-IN" sz="1600" b="1" kern="1200" dirty="0">
              <a:solidFill>
                <a:schemeClr val="tx1"/>
              </a:solidFill>
            </a:rPr>
            <a:t>Resilient Supply Chain</a:t>
          </a:r>
        </a:p>
        <a:p>
          <a:pPr marL="171450" lvl="1" indent="-171450" algn="l" defTabSz="711200">
            <a:lnSpc>
              <a:spcPct val="90000"/>
            </a:lnSpc>
            <a:spcBef>
              <a:spcPct val="0"/>
            </a:spcBef>
            <a:spcAft>
              <a:spcPct val="15000"/>
            </a:spcAft>
            <a:buChar char="•"/>
          </a:pPr>
          <a:r>
            <a:rPr lang="en-IN" sz="1600" b="1" kern="1200" dirty="0">
              <a:solidFill>
                <a:schemeClr val="tx1"/>
              </a:solidFill>
            </a:rPr>
            <a:t>Capital Resources</a:t>
          </a:r>
        </a:p>
        <a:p>
          <a:pPr marL="171450" lvl="1" indent="-171450" algn="l" defTabSz="711200">
            <a:lnSpc>
              <a:spcPct val="90000"/>
            </a:lnSpc>
            <a:spcBef>
              <a:spcPct val="0"/>
            </a:spcBef>
            <a:spcAft>
              <a:spcPct val="15000"/>
            </a:spcAft>
            <a:buChar char="•"/>
          </a:pPr>
          <a:r>
            <a:rPr lang="en-IN" sz="1600" b="1" kern="1200" dirty="0">
              <a:solidFill>
                <a:schemeClr val="tx1"/>
              </a:solidFill>
            </a:rPr>
            <a:t>Financial Control</a:t>
          </a:r>
        </a:p>
        <a:p>
          <a:pPr marL="171450" lvl="1" indent="-171450" algn="l" defTabSz="711200">
            <a:lnSpc>
              <a:spcPct val="90000"/>
            </a:lnSpc>
            <a:spcBef>
              <a:spcPct val="0"/>
            </a:spcBef>
            <a:spcAft>
              <a:spcPct val="15000"/>
            </a:spcAft>
            <a:buChar char="•"/>
          </a:pPr>
          <a:r>
            <a:rPr lang="en-IN" sz="1600" b="1" kern="1200" dirty="0">
              <a:solidFill>
                <a:schemeClr val="tx1"/>
              </a:solidFill>
            </a:rPr>
            <a:t>Quality &amp; Risk Management</a:t>
          </a:r>
        </a:p>
      </dsp:txBody>
      <dsp:txXfrm>
        <a:off x="6639916" y="819212"/>
        <a:ext cx="2110636" cy="3825896"/>
      </dsp:txXfrm>
    </dsp:sp>
    <dsp:sp modelId="{DEF1783C-5FD3-42CB-9AB0-BEA51FFA42BB}">
      <dsp:nvSpPr>
        <dsp:cNvPr id="0" name=""/>
        <dsp:cNvSpPr/>
      </dsp:nvSpPr>
      <dsp:spPr>
        <a:xfrm>
          <a:off x="7254819" y="0"/>
          <a:ext cx="847464" cy="8474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7000-9092-497E-8F6A-33C417770214}">
      <dsp:nvSpPr>
        <dsp:cNvPr id="0" name=""/>
        <dsp:cNvSpPr/>
      </dsp:nvSpPr>
      <dsp:spPr>
        <a:xfrm>
          <a:off x="8924" y="1089641"/>
          <a:ext cx="2759450" cy="1080000"/>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Delivery"/>
            </a:rPr>
            <a:t>Antimicrobial packaging</a:t>
          </a:r>
          <a:endParaRPr lang="en-IN" sz="2000" b="1" kern="1200" dirty="0">
            <a:solidFill>
              <a:schemeClr val="tx1"/>
            </a:solidFill>
            <a:latin typeface="Delivery"/>
          </a:endParaRPr>
        </a:p>
      </dsp:txBody>
      <dsp:txXfrm>
        <a:off x="548924" y="1089641"/>
        <a:ext cx="1679450" cy="1080000"/>
      </dsp:txXfrm>
    </dsp:sp>
    <dsp:sp modelId="{EE27D365-ED2B-4534-94E3-18860C7D979D}">
      <dsp:nvSpPr>
        <dsp:cNvPr id="0" name=""/>
        <dsp:cNvSpPr/>
      </dsp:nvSpPr>
      <dsp:spPr>
        <a:xfrm>
          <a:off x="8924" y="2284618"/>
          <a:ext cx="2207560" cy="118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Quality</a:t>
          </a:r>
          <a:endParaRPr lang="en-IN" sz="2000" b="0" kern="1200" dirty="0">
            <a:solidFill>
              <a:schemeClr val="tx1"/>
            </a:solidFill>
            <a:latin typeface="Delivery"/>
          </a:endParaRPr>
        </a:p>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Safety</a:t>
          </a:r>
          <a:endParaRPr lang="en-IN" sz="2000" b="0" kern="1200" dirty="0">
            <a:solidFill>
              <a:schemeClr val="tx1"/>
            </a:solidFill>
            <a:latin typeface="Delivery"/>
          </a:endParaRPr>
        </a:p>
        <a:p>
          <a:pPr marL="228600" lvl="1" indent="-228600" algn="l" defTabSz="889000">
            <a:lnSpc>
              <a:spcPct val="90000"/>
            </a:lnSpc>
            <a:spcBef>
              <a:spcPct val="0"/>
            </a:spcBef>
            <a:spcAft>
              <a:spcPct val="15000"/>
            </a:spcAft>
            <a:buChar char="•"/>
          </a:pPr>
          <a:r>
            <a:rPr lang="en-IN" sz="2000" b="0" kern="1200" dirty="0">
              <a:solidFill>
                <a:schemeClr val="tx1"/>
              </a:solidFill>
              <a:latin typeface="Delivery"/>
            </a:rPr>
            <a:t>Bio-active </a:t>
          </a:r>
        </a:p>
      </dsp:txBody>
      <dsp:txXfrm>
        <a:off x="8924" y="2284618"/>
        <a:ext cx="2207560" cy="1181250"/>
      </dsp:txXfrm>
    </dsp:sp>
    <dsp:sp modelId="{695841CC-30EB-428D-AA84-679F65744E20}">
      <dsp:nvSpPr>
        <dsp:cNvPr id="0" name=""/>
        <dsp:cNvSpPr/>
      </dsp:nvSpPr>
      <dsp:spPr>
        <a:xfrm>
          <a:off x="2552374" y="1069618"/>
          <a:ext cx="2759450" cy="108000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effectLst/>
              <a:latin typeface="Delivery"/>
              <a:ea typeface="Calibri" panose="020F0502020204030204" pitchFamily="34" charset="0"/>
              <a:cs typeface="Times New Roman" panose="02020603050405020304" pitchFamily="18" charset="0"/>
            </a:rPr>
            <a:t>Real-time capabilities</a:t>
          </a:r>
          <a:endParaRPr lang="en-IN" sz="2000" b="1" kern="1200" dirty="0">
            <a:solidFill>
              <a:schemeClr val="tx1"/>
            </a:solidFill>
            <a:latin typeface="Delivery"/>
          </a:endParaRPr>
        </a:p>
      </dsp:txBody>
      <dsp:txXfrm>
        <a:off x="3092374" y="1069618"/>
        <a:ext cx="1679450" cy="1080000"/>
      </dsp:txXfrm>
    </dsp:sp>
    <dsp:sp modelId="{50C3DBE8-B93B-4D3A-B921-C450E747A125}">
      <dsp:nvSpPr>
        <dsp:cNvPr id="0" name=""/>
        <dsp:cNvSpPr/>
      </dsp:nvSpPr>
      <dsp:spPr>
        <a:xfrm>
          <a:off x="2552374" y="2284618"/>
          <a:ext cx="2207560" cy="118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Monitoring</a:t>
          </a:r>
          <a:endParaRPr lang="en-IN" sz="2000" b="0" kern="1200" dirty="0">
            <a:solidFill>
              <a:schemeClr val="tx1"/>
            </a:solidFill>
            <a:latin typeface="Delivery"/>
          </a:endParaRPr>
        </a:p>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Managing</a:t>
          </a:r>
          <a:endParaRPr lang="en-IN" sz="2000" b="0" kern="1200" dirty="0">
            <a:solidFill>
              <a:schemeClr val="tx1"/>
            </a:solidFill>
            <a:latin typeface="Delivery"/>
          </a:endParaRPr>
        </a:p>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Controlling</a:t>
          </a:r>
          <a:endParaRPr lang="en-IN" sz="2000" b="0" kern="1200" dirty="0">
            <a:solidFill>
              <a:schemeClr val="tx1"/>
            </a:solidFill>
            <a:latin typeface="Delivery"/>
          </a:endParaRPr>
        </a:p>
      </dsp:txBody>
      <dsp:txXfrm>
        <a:off x="2552374" y="2284618"/>
        <a:ext cx="2207560" cy="1181250"/>
      </dsp:txXfrm>
    </dsp:sp>
    <dsp:sp modelId="{28003383-F5D6-4176-B760-7B9A4E0B257D}">
      <dsp:nvSpPr>
        <dsp:cNvPr id="0" name=""/>
        <dsp:cNvSpPr/>
      </dsp:nvSpPr>
      <dsp:spPr>
        <a:xfrm>
          <a:off x="5095824" y="1069618"/>
          <a:ext cx="2759450" cy="108000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Delivery"/>
            </a:rPr>
            <a:t>Sustainability</a:t>
          </a:r>
        </a:p>
      </dsp:txBody>
      <dsp:txXfrm>
        <a:off x="5635824" y="1069618"/>
        <a:ext cx="1679450" cy="1080000"/>
      </dsp:txXfrm>
    </dsp:sp>
    <dsp:sp modelId="{8ED9AABE-6F52-430A-890E-3BCCB00E586C}">
      <dsp:nvSpPr>
        <dsp:cNvPr id="0" name=""/>
        <dsp:cNvSpPr/>
      </dsp:nvSpPr>
      <dsp:spPr>
        <a:xfrm>
          <a:off x="5095824" y="2284618"/>
          <a:ext cx="2207560" cy="118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Eco-Friendly</a:t>
          </a:r>
          <a:endParaRPr lang="en-IN" sz="2000" b="0" kern="1200" dirty="0">
            <a:solidFill>
              <a:schemeClr val="tx1"/>
            </a:solidFill>
            <a:latin typeface="Delivery"/>
          </a:endParaRPr>
        </a:p>
        <a:p>
          <a:pPr marL="228600" lvl="1" indent="-228600" algn="l" defTabSz="889000">
            <a:lnSpc>
              <a:spcPct val="90000"/>
            </a:lnSpc>
            <a:spcBef>
              <a:spcPct val="0"/>
            </a:spcBef>
            <a:spcAft>
              <a:spcPct val="15000"/>
            </a:spcAft>
            <a:buChar char="•"/>
          </a:pPr>
          <a:r>
            <a:rPr lang="en-US" sz="2000" b="0" kern="1200" dirty="0">
              <a:solidFill>
                <a:schemeClr val="tx1"/>
              </a:solidFill>
              <a:latin typeface="Delivery"/>
            </a:rPr>
            <a:t>Reusable</a:t>
          </a:r>
          <a:endParaRPr lang="en-IN" sz="2000" b="0" kern="1200" dirty="0">
            <a:solidFill>
              <a:schemeClr val="tx1"/>
            </a:solidFill>
            <a:latin typeface="Delivery"/>
          </a:endParaRPr>
        </a:p>
      </dsp:txBody>
      <dsp:txXfrm>
        <a:off x="5095824" y="2284618"/>
        <a:ext cx="2207560" cy="1181250"/>
      </dsp:txXfrm>
    </dsp:sp>
    <dsp:sp modelId="{C420F761-153F-49CA-9485-CFFC8B0355D0}">
      <dsp:nvSpPr>
        <dsp:cNvPr id="0" name=""/>
        <dsp:cNvSpPr/>
      </dsp:nvSpPr>
      <dsp:spPr>
        <a:xfrm>
          <a:off x="7639275" y="1069618"/>
          <a:ext cx="2759450" cy="1080000"/>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N" sz="2000" b="1" i="0" kern="1200" dirty="0">
              <a:solidFill>
                <a:schemeClr val="tx1"/>
              </a:solidFill>
            </a:rPr>
            <a:t>Supply Chain Diversification</a:t>
          </a:r>
          <a:endParaRPr lang="en-IN" sz="2000" b="1" kern="1200" dirty="0">
            <a:solidFill>
              <a:schemeClr val="tx1"/>
            </a:solidFill>
            <a:latin typeface="Delivery"/>
          </a:endParaRPr>
        </a:p>
      </dsp:txBody>
      <dsp:txXfrm>
        <a:off x="8179275" y="1069618"/>
        <a:ext cx="1679450" cy="1080000"/>
      </dsp:txXfrm>
    </dsp:sp>
    <dsp:sp modelId="{8ED63AEC-370B-4ACE-9588-65A309A85698}">
      <dsp:nvSpPr>
        <dsp:cNvPr id="0" name=""/>
        <dsp:cNvSpPr/>
      </dsp:nvSpPr>
      <dsp:spPr>
        <a:xfrm>
          <a:off x="7771508" y="2284618"/>
          <a:ext cx="2197758" cy="118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IN" sz="2000" b="0" kern="1200" dirty="0">
              <a:solidFill>
                <a:schemeClr val="tx1"/>
              </a:solidFill>
              <a:latin typeface="Delivery"/>
            </a:rPr>
            <a:t>Supplier Ecosystem</a:t>
          </a:r>
        </a:p>
        <a:p>
          <a:pPr marL="228600" lvl="1" indent="-228600" algn="l" defTabSz="889000">
            <a:lnSpc>
              <a:spcPct val="90000"/>
            </a:lnSpc>
            <a:spcBef>
              <a:spcPct val="0"/>
            </a:spcBef>
            <a:spcAft>
              <a:spcPct val="15000"/>
            </a:spcAft>
            <a:buChar char="•"/>
          </a:pPr>
          <a:r>
            <a:rPr lang="en-IN" sz="2000" b="0" kern="1200" dirty="0">
              <a:solidFill>
                <a:schemeClr val="tx1"/>
              </a:solidFill>
              <a:latin typeface="Delivery"/>
            </a:rPr>
            <a:t>Operational Integration</a:t>
          </a:r>
        </a:p>
      </dsp:txBody>
      <dsp:txXfrm>
        <a:off x="7771508" y="2284618"/>
        <a:ext cx="2197758" cy="11812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7000-9092-497E-8F6A-33C417770214}">
      <dsp:nvSpPr>
        <dsp:cNvPr id="0" name=""/>
        <dsp:cNvSpPr/>
      </dsp:nvSpPr>
      <dsp:spPr>
        <a:xfrm>
          <a:off x="9414" y="978121"/>
          <a:ext cx="2761724" cy="1026000"/>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Delivery"/>
            </a:rPr>
            <a:t>Data Privacy</a:t>
          </a:r>
          <a:endParaRPr lang="en-IN" sz="2100" b="1" kern="1200" dirty="0">
            <a:solidFill>
              <a:schemeClr val="tx1"/>
            </a:solidFill>
            <a:latin typeface="Delivery"/>
          </a:endParaRPr>
        </a:p>
      </dsp:txBody>
      <dsp:txXfrm>
        <a:off x="522414" y="978121"/>
        <a:ext cx="1735724" cy="1026000"/>
      </dsp:txXfrm>
    </dsp:sp>
    <dsp:sp modelId="{EE27D365-ED2B-4534-94E3-18860C7D979D}">
      <dsp:nvSpPr>
        <dsp:cNvPr id="0" name=""/>
        <dsp:cNvSpPr/>
      </dsp:nvSpPr>
      <dsp:spPr>
        <a:xfrm>
          <a:off x="9414" y="2092028"/>
          <a:ext cx="2209379" cy="153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33450">
            <a:lnSpc>
              <a:spcPct val="90000"/>
            </a:lnSpc>
            <a:spcBef>
              <a:spcPct val="0"/>
            </a:spcBef>
            <a:spcAft>
              <a:spcPct val="15000"/>
            </a:spcAft>
            <a:buChar char="•"/>
          </a:pPr>
          <a:r>
            <a:rPr lang="en-IN" sz="2100" b="0" kern="1200" dirty="0">
              <a:latin typeface="Delivery"/>
            </a:rPr>
            <a:t>Real-time tracking </a:t>
          </a:r>
          <a:endParaRPr lang="en-IN" sz="2100" b="0" kern="1200" dirty="0">
            <a:solidFill>
              <a:schemeClr val="tx1"/>
            </a:solidFill>
            <a:latin typeface="Delivery"/>
          </a:endParaRPr>
        </a:p>
        <a:p>
          <a:pPr marL="228600" lvl="1" indent="-228600" algn="l" defTabSz="933450">
            <a:lnSpc>
              <a:spcPct val="90000"/>
            </a:lnSpc>
            <a:spcBef>
              <a:spcPct val="0"/>
            </a:spcBef>
            <a:spcAft>
              <a:spcPct val="15000"/>
            </a:spcAft>
            <a:buChar char="•"/>
          </a:pPr>
          <a:r>
            <a:rPr lang="en-US" sz="2100" b="0" kern="1200" dirty="0">
              <a:solidFill>
                <a:schemeClr val="tx1"/>
              </a:solidFill>
              <a:latin typeface="Delivery"/>
            </a:rPr>
            <a:t>Monitoring</a:t>
          </a:r>
          <a:endParaRPr lang="en-IN" sz="2100" b="0" kern="1200" dirty="0">
            <a:solidFill>
              <a:schemeClr val="tx1"/>
            </a:solidFill>
            <a:latin typeface="Delivery"/>
          </a:endParaRPr>
        </a:p>
        <a:p>
          <a:pPr marL="228600" lvl="1" indent="-228600" algn="l" defTabSz="933450">
            <a:lnSpc>
              <a:spcPct val="90000"/>
            </a:lnSpc>
            <a:spcBef>
              <a:spcPct val="0"/>
            </a:spcBef>
            <a:spcAft>
              <a:spcPct val="15000"/>
            </a:spcAft>
            <a:buChar char="•"/>
          </a:pPr>
          <a:r>
            <a:rPr lang="en-IN" sz="2100" b="0" kern="1200" dirty="0">
              <a:solidFill>
                <a:schemeClr val="tx1"/>
              </a:solidFill>
              <a:latin typeface="Delivery"/>
            </a:rPr>
            <a:t>Data Security </a:t>
          </a:r>
        </a:p>
      </dsp:txBody>
      <dsp:txXfrm>
        <a:off x="9414" y="2092028"/>
        <a:ext cx="2209379" cy="1536328"/>
      </dsp:txXfrm>
    </dsp:sp>
    <dsp:sp modelId="{695841CC-30EB-428D-AA84-679F65744E20}">
      <dsp:nvSpPr>
        <dsp:cNvPr id="0" name=""/>
        <dsp:cNvSpPr/>
      </dsp:nvSpPr>
      <dsp:spPr>
        <a:xfrm>
          <a:off x="2615741" y="937778"/>
          <a:ext cx="2761724" cy="102600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IN" sz="2100" b="1" kern="1200" dirty="0">
              <a:solidFill>
                <a:schemeClr val="tx1"/>
              </a:solidFill>
              <a:latin typeface="Delivery"/>
            </a:rPr>
            <a:t>Total cost of ownership </a:t>
          </a:r>
        </a:p>
      </dsp:txBody>
      <dsp:txXfrm>
        <a:off x="3128741" y="937778"/>
        <a:ext cx="1735724" cy="1026000"/>
      </dsp:txXfrm>
    </dsp:sp>
    <dsp:sp modelId="{50C3DBE8-B93B-4D3A-B921-C450E747A125}">
      <dsp:nvSpPr>
        <dsp:cNvPr id="0" name=""/>
        <dsp:cNvSpPr/>
      </dsp:nvSpPr>
      <dsp:spPr>
        <a:xfrm>
          <a:off x="2702768" y="2074468"/>
          <a:ext cx="2330585" cy="153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33450">
            <a:lnSpc>
              <a:spcPct val="90000"/>
            </a:lnSpc>
            <a:spcBef>
              <a:spcPct val="0"/>
            </a:spcBef>
            <a:spcAft>
              <a:spcPct val="15000"/>
            </a:spcAft>
            <a:buChar char="•"/>
          </a:pPr>
          <a:r>
            <a:rPr lang="en-IN" sz="2100" b="0" kern="1200" dirty="0">
              <a:solidFill>
                <a:schemeClr val="tx1"/>
              </a:solidFill>
              <a:latin typeface="Delivery"/>
            </a:rPr>
            <a:t>High</a:t>
          </a:r>
          <a:r>
            <a:rPr lang="en-IN" sz="2100" b="0" kern="1200" baseline="0" dirty="0">
              <a:solidFill>
                <a:schemeClr val="tx1"/>
              </a:solidFill>
              <a:latin typeface="Delivery"/>
            </a:rPr>
            <a:t> Capital</a:t>
          </a:r>
          <a:endParaRPr lang="en-IN" sz="2100" b="0" kern="1200" dirty="0">
            <a:solidFill>
              <a:schemeClr val="tx1"/>
            </a:solidFill>
            <a:latin typeface="Delivery"/>
          </a:endParaRPr>
        </a:p>
        <a:p>
          <a:pPr marL="228600" lvl="1" indent="-228600" algn="l" defTabSz="933450">
            <a:lnSpc>
              <a:spcPct val="90000"/>
            </a:lnSpc>
            <a:spcBef>
              <a:spcPct val="0"/>
            </a:spcBef>
            <a:spcAft>
              <a:spcPct val="15000"/>
            </a:spcAft>
            <a:buChar char="•"/>
          </a:pPr>
          <a:r>
            <a:rPr lang="en-US" sz="2100" b="0" kern="1200" dirty="0">
              <a:solidFill>
                <a:schemeClr val="tx1"/>
              </a:solidFill>
              <a:latin typeface="Delivery"/>
            </a:rPr>
            <a:t>Long-Term Consideration (Strategic Horizon)</a:t>
          </a:r>
          <a:endParaRPr lang="en-IN" sz="2100" b="0" kern="1200" dirty="0">
            <a:solidFill>
              <a:schemeClr val="tx1"/>
            </a:solidFill>
            <a:latin typeface="Delivery"/>
          </a:endParaRPr>
        </a:p>
      </dsp:txBody>
      <dsp:txXfrm>
        <a:off x="2702768" y="2074468"/>
        <a:ext cx="2330585" cy="1536328"/>
      </dsp:txXfrm>
    </dsp:sp>
    <dsp:sp modelId="{28003383-F5D6-4176-B760-7B9A4E0B257D}">
      <dsp:nvSpPr>
        <dsp:cNvPr id="0" name=""/>
        <dsp:cNvSpPr/>
      </dsp:nvSpPr>
      <dsp:spPr>
        <a:xfrm>
          <a:off x="5161465" y="937778"/>
          <a:ext cx="2975288" cy="102600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Delivery"/>
            </a:rPr>
            <a:t>Manufacturing Techniques</a:t>
          </a:r>
        </a:p>
      </dsp:txBody>
      <dsp:txXfrm>
        <a:off x="5674465" y="937778"/>
        <a:ext cx="1949288" cy="1026000"/>
      </dsp:txXfrm>
    </dsp:sp>
    <dsp:sp modelId="{8ED9AABE-6F52-430A-890E-3BCCB00E586C}">
      <dsp:nvSpPr>
        <dsp:cNvPr id="0" name=""/>
        <dsp:cNvSpPr/>
      </dsp:nvSpPr>
      <dsp:spPr>
        <a:xfrm>
          <a:off x="5268247" y="2092028"/>
          <a:ext cx="2209379" cy="153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33450">
            <a:lnSpc>
              <a:spcPct val="90000"/>
            </a:lnSpc>
            <a:spcBef>
              <a:spcPct val="0"/>
            </a:spcBef>
            <a:spcAft>
              <a:spcPct val="15000"/>
            </a:spcAft>
            <a:buChar char="•"/>
          </a:pPr>
          <a:r>
            <a:rPr lang="en-IN" sz="2100" b="0" kern="1200" dirty="0">
              <a:solidFill>
                <a:schemeClr val="tx1"/>
              </a:solidFill>
              <a:latin typeface="Delivery"/>
            </a:rPr>
            <a:t>Flexibility</a:t>
          </a:r>
        </a:p>
        <a:p>
          <a:pPr marL="228600" lvl="1" indent="-228600" algn="l" defTabSz="933450">
            <a:lnSpc>
              <a:spcPct val="90000"/>
            </a:lnSpc>
            <a:spcBef>
              <a:spcPct val="0"/>
            </a:spcBef>
            <a:spcAft>
              <a:spcPct val="15000"/>
            </a:spcAft>
            <a:buChar char="•"/>
          </a:pPr>
          <a:r>
            <a:rPr lang="en-US" sz="2100" b="0" kern="1200" dirty="0">
              <a:solidFill>
                <a:schemeClr val="tx1"/>
              </a:solidFill>
              <a:latin typeface="Delivery"/>
            </a:rPr>
            <a:t>Agile Approach</a:t>
          </a:r>
          <a:endParaRPr lang="en-IN" sz="2100" b="0" kern="1200" dirty="0">
            <a:solidFill>
              <a:schemeClr val="tx1"/>
            </a:solidFill>
            <a:latin typeface="Delivery"/>
          </a:endParaRPr>
        </a:p>
      </dsp:txBody>
      <dsp:txXfrm>
        <a:off x="5268247" y="2092028"/>
        <a:ext cx="2209379" cy="1536328"/>
      </dsp:txXfrm>
    </dsp:sp>
    <dsp:sp modelId="{C420F761-153F-49CA-9485-CFFC8B0355D0}">
      <dsp:nvSpPr>
        <dsp:cNvPr id="0" name=""/>
        <dsp:cNvSpPr/>
      </dsp:nvSpPr>
      <dsp:spPr>
        <a:xfrm>
          <a:off x="7920753" y="937778"/>
          <a:ext cx="2761724" cy="1026000"/>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IN" sz="2100" b="1" kern="1200" dirty="0">
              <a:solidFill>
                <a:schemeClr val="tx1"/>
              </a:solidFill>
              <a:effectLst/>
              <a:latin typeface="Delivery"/>
              <a:ea typeface="Calibri" panose="020F0502020204030204" pitchFamily="34" charset="0"/>
              <a:cs typeface="Times New Roman" panose="02020603050405020304" pitchFamily="18" charset="0"/>
            </a:rPr>
            <a:t>Legislation</a:t>
          </a:r>
          <a:endParaRPr lang="en-IN" sz="2100" b="1" kern="1200" dirty="0">
            <a:solidFill>
              <a:schemeClr val="tx1"/>
            </a:solidFill>
            <a:latin typeface="Delivery"/>
          </a:endParaRPr>
        </a:p>
      </dsp:txBody>
      <dsp:txXfrm>
        <a:off x="8433753" y="937778"/>
        <a:ext cx="1735724" cy="1026000"/>
      </dsp:txXfrm>
    </dsp:sp>
    <dsp:sp modelId="{8ED63AEC-370B-4ACE-9588-65A309A85698}">
      <dsp:nvSpPr>
        <dsp:cNvPr id="0" name=""/>
        <dsp:cNvSpPr/>
      </dsp:nvSpPr>
      <dsp:spPr>
        <a:xfrm>
          <a:off x="7920753" y="2092028"/>
          <a:ext cx="2209379" cy="153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33450">
            <a:lnSpc>
              <a:spcPct val="90000"/>
            </a:lnSpc>
            <a:spcBef>
              <a:spcPct val="0"/>
            </a:spcBef>
            <a:spcAft>
              <a:spcPct val="15000"/>
            </a:spcAft>
            <a:buChar char="•"/>
          </a:pPr>
          <a:r>
            <a:rPr lang="en-US" sz="2100" b="0" kern="1200" dirty="0">
              <a:solidFill>
                <a:schemeClr val="tx1"/>
              </a:solidFill>
              <a:latin typeface="Delivery"/>
            </a:rPr>
            <a:t>Environmental Regulations &amp; Standards</a:t>
          </a:r>
          <a:endParaRPr lang="en-IN" sz="2100" b="0" kern="1200" dirty="0">
            <a:solidFill>
              <a:schemeClr val="tx1"/>
            </a:solidFill>
            <a:latin typeface="Delivery"/>
          </a:endParaRPr>
        </a:p>
        <a:p>
          <a:pPr marL="228600" lvl="1" indent="-228600" algn="l" defTabSz="933450">
            <a:lnSpc>
              <a:spcPct val="90000"/>
            </a:lnSpc>
            <a:spcBef>
              <a:spcPct val="0"/>
            </a:spcBef>
            <a:spcAft>
              <a:spcPct val="15000"/>
            </a:spcAft>
            <a:buChar char="•"/>
          </a:pPr>
          <a:r>
            <a:rPr lang="en-IN" sz="2100" b="0" kern="1200" dirty="0">
              <a:solidFill>
                <a:schemeClr val="tx1"/>
              </a:solidFill>
              <a:latin typeface="Delivery"/>
            </a:rPr>
            <a:t>Government Policies</a:t>
          </a:r>
        </a:p>
      </dsp:txBody>
      <dsp:txXfrm>
        <a:off x="7920753" y="2092028"/>
        <a:ext cx="2209379" cy="15363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DD78E-3F12-4FFB-B316-3408FFA8C719}">
      <dsp:nvSpPr>
        <dsp:cNvPr id="0" name=""/>
        <dsp:cNvSpPr/>
      </dsp:nvSpPr>
      <dsp:spPr>
        <a:xfrm>
          <a:off x="480503" y="690420"/>
          <a:ext cx="784687" cy="78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62D80B-5D1D-453A-923B-4D449141F162}">
      <dsp:nvSpPr>
        <dsp:cNvPr id="0" name=""/>
        <dsp:cNvSpPr/>
      </dsp:nvSpPr>
      <dsp:spPr>
        <a:xfrm>
          <a:off x="971" y="1736737"/>
          <a:ext cx="1743750" cy="69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IN" sz="1800" b="1" i="0" kern="1200" baseline="0" dirty="0"/>
            <a:t> Long Term Considerations</a:t>
          </a:r>
          <a:endParaRPr lang="en-US" sz="1800" kern="1200" dirty="0"/>
        </a:p>
      </dsp:txBody>
      <dsp:txXfrm>
        <a:off x="971" y="1736737"/>
        <a:ext cx="1743750" cy="697499"/>
      </dsp:txXfrm>
    </dsp:sp>
    <dsp:sp modelId="{E9076252-76ED-4460-8000-32FF2D752C75}">
      <dsp:nvSpPr>
        <dsp:cNvPr id="0" name=""/>
        <dsp:cNvSpPr/>
      </dsp:nvSpPr>
      <dsp:spPr>
        <a:xfrm>
          <a:off x="2529409" y="690420"/>
          <a:ext cx="784687" cy="784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ADE63-73FE-4198-8298-039076AE32A6}">
      <dsp:nvSpPr>
        <dsp:cNvPr id="0" name=""/>
        <dsp:cNvSpPr/>
      </dsp:nvSpPr>
      <dsp:spPr>
        <a:xfrm>
          <a:off x="2049878" y="1736737"/>
          <a:ext cx="1743750" cy="69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IN" sz="1800" b="1" i="0" kern="1200" baseline="0" dirty="0"/>
            <a:t> Mitigate Risk</a:t>
          </a:r>
          <a:endParaRPr lang="en-US" sz="1800" kern="1200" dirty="0"/>
        </a:p>
      </dsp:txBody>
      <dsp:txXfrm>
        <a:off x="2049878" y="1736737"/>
        <a:ext cx="1743750" cy="697499"/>
      </dsp:txXfrm>
    </dsp:sp>
    <dsp:sp modelId="{AA776189-F9E2-4354-81F3-F5B64C2C4FD3}">
      <dsp:nvSpPr>
        <dsp:cNvPr id="0" name=""/>
        <dsp:cNvSpPr/>
      </dsp:nvSpPr>
      <dsp:spPr>
        <a:xfrm>
          <a:off x="4578315" y="690420"/>
          <a:ext cx="784687" cy="7846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27D19C-285D-4993-AAF8-EFBF398C2A23}">
      <dsp:nvSpPr>
        <dsp:cNvPr id="0" name=""/>
        <dsp:cNvSpPr/>
      </dsp:nvSpPr>
      <dsp:spPr>
        <a:xfrm>
          <a:off x="4098784" y="1736737"/>
          <a:ext cx="1743750" cy="69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IN" sz="1800" b="1" i="0" kern="1200" baseline="0" dirty="0"/>
            <a:t> Drive</a:t>
          </a:r>
          <a:r>
            <a:rPr lang="en-IN" sz="1800" b="1" kern="1200" dirty="0"/>
            <a:t> </a:t>
          </a:r>
          <a:r>
            <a:rPr lang="en-IN" sz="1800" b="1" i="0" kern="1200" baseline="0" dirty="0"/>
            <a:t>Operational</a:t>
          </a:r>
          <a:r>
            <a:rPr lang="en-IN" sz="1800" b="1" kern="1200" dirty="0"/>
            <a:t> </a:t>
          </a:r>
          <a:r>
            <a:rPr lang="en-IN" sz="1800" b="1" i="0" kern="1200" baseline="0" dirty="0"/>
            <a:t>Efficiency</a:t>
          </a:r>
          <a:endParaRPr lang="en-US" sz="1800" kern="1200" dirty="0"/>
        </a:p>
      </dsp:txBody>
      <dsp:txXfrm>
        <a:off x="4098784" y="1736737"/>
        <a:ext cx="1743750" cy="697499"/>
      </dsp:txXfrm>
    </dsp:sp>
    <dsp:sp modelId="{E154490B-6DF4-4973-9B71-5C6917BA4E52}">
      <dsp:nvSpPr>
        <dsp:cNvPr id="0" name=""/>
        <dsp:cNvSpPr/>
      </dsp:nvSpPr>
      <dsp:spPr>
        <a:xfrm>
          <a:off x="6627221" y="690420"/>
          <a:ext cx="784687" cy="7846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55B7F-2E4F-4E05-97B9-2968E9F34DD0}">
      <dsp:nvSpPr>
        <dsp:cNvPr id="0" name=""/>
        <dsp:cNvSpPr/>
      </dsp:nvSpPr>
      <dsp:spPr>
        <a:xfrm>
          <a:off x="6147690" y="1736737"/>
          <a:ext cx="1743750" cy="69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IN" sz="1800" b="1" kern="1200" dirty="0"/>
            <a:t> Stable Supply Chain</a:t>
          </a:r>
          <a:endParaRPr lang="en-US" sz="1800" kern="1200" dirty="0"/>
        </a:p>
      </dsp:txBody>
      <dsp:txXfrm>
        <a:off x="6147690" y="1736737"/>
        <a:ext cx="1743750" cy="697499"/>
      </dsp:txXfrm>
    </dsp:sp>
    <dsp:sp modelId="{BD98852C-37EA-4D2F-AA47-74E0F57A0849}">
      <dsp:nvSpPr>
        <dsp:cNvPr id="0" name=""/>
        <dsp:cNvSpPr/>
      </dsp:nvSpPr>
      <dsp:spPr>
        <a:xfrm>
          <a:off x="8676128" y="690420"/>
          <a:ext cx="784687" cy="78468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B21277-3375-47FB-AF69-3412998EA631}">
      <dsp:nvSpPr>
        <dsp:cNvPr id="0" name=""/>
        <dsp:cNvSpPr/>
      </dsp:nvSpPr>
      <dsp:spPr>
        <a:xfrm>
          <a:off x="8196597" y="1736737"/>
          <a:ext cx="1743750" cy="69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IN" sz="1800" b="1" i="0" kern="1200" baseline="0" dirty="0"/>
            <a:t>Secured Operations</a:t>
          </a:r>
          <a:endParaRPr lang="en-US" sz="1800" kern="1200" dirty="0"/>
        </a:p>
      </dsp:txBody>
      <dsp:txXfrm>
        <a:off x="8196597" y="1736737"/>
        <a:ext cx="1743750" cy="697499"/>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541E6E-D407-46C3-8FBF-3B0DA013A96E}" type="datetimeFigureOut">
              <a:rPr lang="en-IN" smtClean="0"/>
              <a:t>06-12-2022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292D62-FE44-4DE4-A86A-90C8A2868A30}" type="slidenum">
              <a:rPr lang="en-IN" smtClean="0"/>
              <a:t>‹#›</a:t>
            </a:fld>
            <a:endParaRPr lang="en-IN"/>
          </a:p>
        </p:txBody>
      </p:sp>
    </p:spTree>
    <p:extLst>
      <p:ext uri="{BB962C8B-B14F-4D97-AF65-F5344CB8AC3E}">
        <p14:creationId xmlns:p14="http://schemas.microsoft.com/office/powerpoint/2010/main" val="3263116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US" b="0" i="0" dirty="0">
              <a:solidFill>
                <a:srgbClr val="1E2124"/>
              </a:solidFill>
              <a:effectLst/>
              <a:latin typeface="Open Sans" panose="020B0606030504020204" pitchFamily="34" charset="0"/>
            </a:endParaRPr>
          </a:p>
          <a:p>
            <a:pPr marL="228600" indent="-228600">
              <a:buFont typeface="+mj-lt"/>
              <a:buAutoNum type="arabicPeriod"/>
            </a:pPr>
            <a:endParaRPr lang="en-US" dirty="0"/>
          </a:p>
          <a:p>
            <a:pPr marL="0" indent="0">
              <a:buNone/>
            </a:pPr>
            <a:endParaRPr lang="en-IN" dirty="0"/>
          </a:p>
          <a:p>
            <a:endParaRPr lang="en-IN" dirty="0"/>
          </a:p>
          <a:p>
            <a:endParaRPr lang="en-IN" dirty="0"/>
          </a:p>
        </p:txBody>
      </p:sp>
      <p:sp>
        <p:nvSpPr>
          <p:cNvPr id="4" name="Slide Number Placeholder 3"/>
          <p:cNvSpPr>
            <a:spLocks noGrp="1"/>
          </p:cNvSpPr>
          <p:nvPr>
            <p:ph type="sldNum" sz="quarter" idx="5"/>
          </p:nvPr>
        </p:nvSpPr>
        <p:spPr/>
        <p:txBody>
          <a:bodyPr/>
          <a:lstStyle/>
          <a:p>
            <a:fld id="{11292D62-FE44-4DE4-A86A-90C8A2868A30}" type="slidenum">
              <a:rPr lang="en-IN" smtClean="0"/>
              <a:t>4</a:t>
            </a:fld>
            <a:endParaRPr lang="en-IN"/>
          </a:p>
        </p:txBody>
      </p:sp>
    </p:spTree>
    <p:extLst>
      <p:ext uri="{BB962C8B-B14F-4D97-AF65-F5344CB8AC3E}">
        <p14:creationId xmlns:p14="http://schemas.microsoft.com/office/powerpoint/2010/main" val="165878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1292D62-FE44-4DE4-A86A-90C8A2868A30}" type="slidenum">
              <a:rPr lang="en-IN" smtClean="0"/>
              <a:t>5</a:t>
            </a:fld>
            <a:endParaRPr lang="en-IN"/>
          </a:p>
        </p:txBody>
      </p:sp>
    </p:spTree>
    <p:extLst>
      <p:ext uri="{BB962C8B-B14F-4D97-AF65-F5344CB8AC3E}">
        <p14:creationId xmlns:p14="http://schemas.microsoft.com/office/powerpoint/2010/main" val="3023334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1292D62-FE44-4DE4-A86A-90C8A2868A30}" type="slidenum">
              <a:rPr lang="en-IN" smtClean="0"/>
              <a:t>6</a:t>
            </a:fld>
            <a:endParaRPr lang="en-IN"/>
          </a:p>
        </p:txBody>
      </p:sp>
    </p:spTree>
    <p:extLst>
      <p:ext uri="{BB962C8B-B14F-4D97-AF65-F5344CB8AC3E}">
        <p14:creationId xmlns:p14="http://schemas.microsoft.com/office/powerpoint/2010/main" val="3160096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50A1F0E4-9106-463B-AEB3-56FDB9F46E47}" type="slidenum">
              <a:rPr lang="en-IN" smtClean="0"/>
              <a:t>8</a:t>
            </a:fld>
            <a:endParaRPr lang="en-IN"/>
          </a:p>
        </p:txBody>
      </p:sp>
    </p:spTree>
    <p:extLst>
      <p:ext uri="{BB962C8B-B14F-4D97-AF65-F5344CB8AC3E}">
        <p14:creationId xmlns:p14="http://schemas.microsoft.com/office/powerpoint/2010/main" val="566811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D5FB-853E-C62A-13BB-8C466037CD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ED91AF2-391C-5B32-49EA-E654126FB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3B93AEA-5255-87DB-35B7-7A0DA97C1CE1}"/>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5" name="Footer Placeholder 4">
            <a:extLst>
              <a:ext uri="{FF2B5EF4-FFF2-40B4-BE49-F238E27FC236}">
                <a16:creationId xmlns:a16="http://schemas.microsoft.com/office/drawing/2014/main" id="{6B6C13DE-BFB0-B22A-9F43-B9F2BE25849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921B9A-271F-2718-EAED-DFADB398B981}"/>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324317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10C5-6B0C-C7AF-70CB-9DE5EBB389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E1BC37A-0AEC-214A-1466-2F9D0B649B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F759B1-16D9-839B-F458-59DEA88ADB60}"/>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5" name="Footer Placeholder 4">
            <a:extLst>
              <a:ext uri="{FF2B5EF4-FFF2-40B4-BE49-F238E27FC236}">
                <a16:creationId xmlns:a16="http://schemas.microsoft.com/office/drawing/2014/main" id="{C1EA74A8-BE11-AF38-B764-394D5E6B8BC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C4A0F38-76EF-D043-729D-62686C4878E5}"/>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217900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B356-1AC0-9ECA-C222-233F6DA303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6EB2C39-65E7-3C1C-2F57-844F707BC5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11F494-9E82-4EC7-6227-8BD3F18E3B59}"/>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5" name="Footer Placeholder 4">
            <a:extLst>
              <a:ext uri="{FF2B5EF4-FFF2-40B4-BE49-F238E27FC236}">
                <a16:creationId xmlns:a16="http://schemas.microsoft.com/office/drawing/2014/main" id="{F2A064A6-17ED-B1B4-275E-398C984602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21F0F2-6BC6-4354-D9CD-9EEA62884F3A}"/>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855755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3B48E-778D-614B-BCAF-FFDE73526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44CEB65-1408-AA52-1F09-D728DC9487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8D2E4F8-D8FB-7606-943D-069E99B162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7CF18F4-7069-F6DE-FD02-6BBBC1A86BE3}"/>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6" name="Footer Placeholder 5">
            <a:extLst>
              <a:ext uri="{FF2B5EF4-FFF2-40B4-BE49-F238E27FC236}">
                <a16:creationId xmlns:a16="http://schemas.microsoft.com/office/drawing/2014/main" id="{20B25356-2F0C-2988-7EE1-B3DFF9F037C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F1930E6-0E50-08EB-2C55-9C754DC96B59}"/>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98216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A1D7-3871-E78C-0E87-38FCCA4AD54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12DBCC5-8940-7F1C-F86C-9311213319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183E28-0378-611E-A262-5CCB79E55C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813359B-51B5-4FF5-1947-1E5E883238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A438A2-5F31-9360-1173-E08AE2C91E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57A4300-C348-3B8C-DCB2-DBBBF4A9325E}"/>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8" name="Footer Placeholder 7">
            <a:extLst>
              <a:ext uri="{FF2B5EF4-FFF2-40B4-BE49-F238E27FC236}">
                <a16:creationId xmlns:a16="http://schemas.microsoft.com/office/drawing/2014/main" id="{7F9DB5D5-A7ED-FD0F-F79B-C4FD7B404CB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5E23FA5-CFE9-61C3-5B8D-FAE6A1148792}"/>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85857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324E-D0C5-1864-E879-34D11BC6A91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259B3A4-8FD3-6B29-7739-9A4D17C2A02C}"/>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4" name="Footer Placeholder 3">
            <a:extLst>
              <a:ext uri="{FF2B5EF4-FFF2-40B4-BE49-F238E27FC236}">
                <a16:creationId xmlns:a16="http://schemas.microsoft.com/office/drawing/2014/main" id="{F26B4BCD-BDDA-1243-70E2-1308A010566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69B7012-E130-80FC-90C9-EAB56F553EF0}"/>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316929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97AFD9-59CE-FCC5-CFC9-4BD77E56311B}"/>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3" name="Footer Placeholder 2">
            <a:extLst>
              <a:ext uri="{FF2B5EF4-FFF2-40B4-BE49-F238E27FC236}">
                <a16:creationId xmlns:a16="http://schemas.microsoft.com/office/drawing/2014/main" id="{355239C2-67F2-4611-DC3A-5EB2608C84F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38C1BCD-15FF-0178-A36F-400C8325741A}"/>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911375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09718-2B7C-5EC2-12BB-83D90EBB04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37DBE70-A74E-2991-A68C-083CBDB31D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BF6A479-BE2F-32D9-CA98-EB6825041B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75E126-DD66-4708-E0EE-D4F2CD159D77}"/>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6" name="Footer Placeholder 5">
            <a:extLst>
              <a:ext uri="{FF2B5EF4-FFF2-40B4-BE49-F238E27FC236}">
                <a16:creationId xmlns:a16="http://schemas.microsoft.com/office/drawing/2014/main" id="{1326CAD2-39EB-30B6-FF36-5AC38ABD577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AFB3627-F335-2A54-CBE4-82B857F80DDE}"/>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880689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C087F-C0E8-DD2C-E594-C4D006A097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E770A9C-F0F0-6AC1-97E1-761ED3F6A1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EDA9F78-9D31-6C60-6B74-DBDDBE1DF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32600-9740-5FEC-CEC2-F8DABAC3BB2E}"/>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6" name="Footer Placeholder 5">
            <a:extLst>
              <a:ext uri="{FF2B5EF4-FFF2-40B4-BE49-F238E27FC236}">
                <a16:creationId xmlns:a16="http://schemas.microsoft.com/office/drawing/2014/main" id="{03891108-B126-A879-4CC5-9CE5375C0A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BEA9252-A591-2D94-085A-A7ABCCBD2CAD}"/>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029085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C0482-ABAC-FFC3-789E-1B5B6B874EB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0DA6547-EA89-1D5F-BD4B-76124A0AA2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ED8B2C-AF2E-9AF5-EC23-FA0A9B7C1F25}"/>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5" name="Footer Placeholder 4">
            <a:extLst>
              <a:ext uri="{FF2B5EF4-FFF2-40B4-BE49-F238E27FC236}">
                <a16:creationId xmlns:a16="http://schemas.microsoft.com/office/drawing/2014/main" id="{EFA9057F-7E86-FA4A-5019-685E347A9EC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5F23F50-A4C5-1AD7-C2E7-E751BC162D0A}"/>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1105548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793E88-69E4-34A8-74CE-8F32C4ECB3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4F3FA55-AD62-4E11-1AA2-A4647B5BCC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0BF6AF3-8C62-8E57-1B88-93D632CC87CD}"/>
              </a:ext>
            </a:extLst>
          </p:cNvPr>
          <p:cNvSpPr>
            <a:spLocks noGrp="1"/>
          </p:cNvSpPr>
          <p:nvPr>
            <p:ph type="dt" sz="half" idx="10"/>
          </p:nvPr>
        </p:nvSpPr>
        <p:spPr/>
        <p:txBody>
          <a:bodyPr/>
          <a:lstStyle/>
          <a:p>
            <a:fld id="{CBA66643-283A-4751-B44F-68F3A5146880}" type="datetimeFigureOut">
              <a:rPr lang="en-IN" smtClean="0"/>
              <a:t>06-12-2022</a:t>
            </a:fld>
            <a:endParaRPr lang="en-IN"/>
          </a:p>
        </p:txBody>
      </p:sp>
      <p:sp>
        <p:nvSpPr>
          <p:cNvPr id="5" name="Footer Placeholder 4">
            <a:extLst>
              <a:ext uri="{FF2B5EF4-FFF2-40B4-BE49-F238E27FC236}">
                <a16:creationId xmlns:a16="http://schemas.microsoft.com/office/drawing/2014/main" id="{F48D403F-D17E-325A-DA3E-BE26AEC3637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A7557CA-A7D8-5667-414F-6A6542372DEE}"/>
              </a:ext>
            </a:extLst>
          </p:cNvPr>
          <p:cNvSpPr>
            <a:spLocks noGrp="1"/>
          </p:cNvSpPr>
          <p:nvPr>
            <p:ph type="sldNum" sz="quarter" idx="12"/>
          </p:nvPr>
        </p:nvSpPr>
        <p:spPr/>
        <p:txBody>
          <a:bodyPr/>
          <a:lstStyle/>
          <a:p>
            <a:fld id="{5CC9730A-1BBF-4A75-AE5B-50AFDF164ACE}" type="slidenum">
              <a:rPr lang="en-IN" smtClean="0"/>
              <a:t>‹#›</a:t>
            </a:fld>
            <a:endParaRPr lang="en-IN"/>
          </a:p>
        </p:txBody>
      </p:sp>
    </p:spTree>
    <p:extLst>
      <p:ext uri="{BB962C8B-B14F-4D97-AF65-F5344CB8AC3E}">
        <p14:creationId xmlns:p14="http://schemas.microsoft.com/office/powerpoint/2010/main" val="8166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4428F9-D98A-3792-DC60-E55B674531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318669-A15C-E89C-4B59-78E040021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5E98E0-C3AA-14B2-06A0-89D6F65EDE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A66643-283A-4751-B44F-68F3A5146880}" type="datetimeFigureOut">
              <a:rPr lang="en-IN" smtClean="0"/>
              <a:t>06-12-2022</a:t>
            </a:fld>
            <a:endParaRPr lang="en-IN"/>
          </a:p>
        </p:txBody>
      </p:sp>
      <p:sp>
        <p:nvSpPr>
          <p:cNvPr id="5" name="Footer Placeholder 4">
            <a:extLst>
              <a:ext uri="{FF2B5EF4-FFF2-40B4-BE49-F238E27FC236}">
                <a16:creationId xmlns:a16="http://schemas.microsoft.com/office/drawing/2014/main" id="{4448ABEA-DE31-6B69-BAD6-55577D446B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CC1BDCD-203F-329F-33AF-8D893C9C8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C9730A-1BBF-4A75-AE5B-50AFDF164ACE}" type="slidenum">
              <a:rPr lang="en-IN" smtClean="0"/>
              <a:t>‹#›</a:t>
            </a:fld>
            <a:endParaRPr lang="en-IN"/>
          </a:p>
        </p:txBody>
      </p:sp>
    </p:spTree>
    <p:extLst>
      <p:ext uri="{BB962C8B-B14F-4D97-AF65-F5344CB8AC3E}">
        <p14:creationId xmlns:p14="http://schemas.microsoft.com/office/powerpoint/2010/main" val="445865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diagramQuickStyle" Target="../diagrams/quickStyle2.xml"/><Relationship Id="rId12"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diagramLayout" Target="../diagrams/layout2.xml"/><Relationship Id="rId11" Type="http://schemas.openxmlformats.org/officeDocument/2006/relationships/image" Target="../media/image13.svg"/><Relationship Id="rId5" Type="http://schemas.openxmlformats.org/officeDocument/2006/relationships/diagramData" Target="../diagrams/data2.xml"/><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11.png"/><Relationship Id="rId9" Type="http://schemas.microsoft.com/office/2007/relationships/diagramDrawing" Target="../diagrams/drawing2.xml"/><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image" Target="../media/image10.png"/><Relationship Id="rId21" Type="http://schemas.openxmlformats.org/officeDocument/2006/relationships/image" Target="../media/image30.svg"/><Relationship Id="rId7" Type="http://schemas.openxmlformats.org/officeDocument/2006/relationships/diagramQuickStyle" Target="../diagrams/quickStyle3.xml"/><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notesSlide" Target="../notesSlides/notesSlide3.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diagramLayout" Target="../diagrams/layout3.xml"/><Relationship Id="rId11" Type="http://schemas.openxmlformats.org/officeDocument/2006/relationships/image" Target="../media/image20.svg"/><Relationship Id="rId5" Type="http://schemas.openxmlformats.org/officeDocument/2006/relationships/diagramData" Target="../diagrams/data3.xml"/><Relationship Id="rId15" Type="http://schemas.openxmlformats.org/officeDocument/2006/relationships/image" Target="../media/image24.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11.png"/><Relationship Id="rId9" Type="http://schemas.microsoft.com/office/2007/relationships/diagramDrawing" Target="../diagrams/drawing3.xml"/><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63C36A-6C41-8F66-A2E8-10B3FF985264}"/>
              </a:ext>
            </a:extLst>
          </p:cNvPr>
          <p:cNvPicPr>
            <a:picLocks noChangeAspect="1"/>
          </p:cNvPicPr>
          <p:nvPr/>
        </p:nvPicPr>
        <p:blipFill rotWithShape="1">
          <a:blip r:embed="rId2"/>
          <a:srcRect t="29712" r="1" b="1"/>
          <a:stretch/>
        </p:blipFill>
        <p:spPr>
          <a:xfrm>
            <a:off x="-4243" y="10"/>
            <a:ext cx="12196243" cy="6857990"/>
          </a:xfrm>
          <a:prstGeom prst="rect">
            <a:avLst/>
          </a:prstGeom>
        </p:spPr>
      </p:pic>
      <p:sp>
        <p:nvSpPr>
          <p:cNvPr id="24" name="Rectangle 23">
            <a:extLst>
              <a:ext uri="{FF2B5EF4-FFF2-40B4-BE49-F238E27FC236}">
                <a16:creationId xmlns:a16="http://schemas.microsoft.com/office/drawing/2014/main" id="{5707F116-8EC0-4822-9067-186AC8C96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38684" y="1316432"/>
            <a:ext cx="4225136" cy="42251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 name="Freeform: Shape 25">
            <a:extLst>
              <a:ext uri="{FF2B5EF4-FFF2-40B4-BE49-F238E27FC236}">
                <a16:creationId xmlns:a16="http://schemas.microsoft.com/office/drawing/2014/main" id="{49F1A7E4-819D-4D21-8E8B-32671A9F9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563919" y="753376"/>
            <a:ext cx="5353835" cy="5353835"/>
          </a:xfrm>
          <a:custGeom>
            <a:avLst/>
            <a:gdLst>
              <a:gd name="connsiteX0" fmla="*/ 690507 w 5353835"/>
              <a:gd name="connsiteY0" fmla="*/ 5273742 h 5353835"/>
              <a:gd name="connsiteX1" fmla="*/ 4938299 w 5353835"/>
              <a:gd name="connsiteY1" fmla="*/ 5273742 h 5353835"/>
              <a:gd name="connsiteX2" fmla="*/ 4858206 w 5353835"/>
              <a:gd name="connsiteY2" fmla="*/ 5353835 h 5353835"/>
              <a:gd name="connsiteX3" fmla="*/ 770600 w 5353835"/>
              <a:gd name="connsiteY3" fmla="*/ 5353835 h 5353835"/>
              <a:gd name="connsiteX4" fmla="*/ 433255 w 5353835"/>
              <a:gd name="connsiteY4" fmla="*/ 80093 h 5353835"/>
              <a:gd name="connsiteX5" fmla="*/ 513348 w 5353835"/>
              <a:gd name="connsiteY5" fmla="*/ 0 h 5353835"/>
              <a:gd name="connsiteX6" fmla="*/ 5353835 w 5353835"/>
              <a:gd name="connsiteY6" fmla="*/ 0 h 5353835"/>
              <a:gd name="connsiteX7" fmla="*/ 5353835 w 5353835"/>
              <a:gd name="connsiteY7" fmla="*/ 4858206 h 5353835"/>
              <a:gd name="connsiteX8" fmla="*/ 5273742 w 5353835"/>
              <a:gd name="connsiteY8" fmla="*/ 4938299 h 5353835"/>
              <a:gd name="connsiteX9" fmla="*/ 5273742 w 5353835"/>
              <a:gd name="connsiteY9" fmla="*/ 80093 h 5353835"/>
              <a:gd name="connsiteX10" fmla="*/ 0 w 5353835"/>
              <a:gd name="connsiteY10" fmla="*/ 513348 h 5353835"/>
              <a:gd name="connsiteX11" fmla="*/ 80093 w 5353835"/>
              <a:gd name="connsiteY11" fmla="*/ 433255 h 5353835"/>
              <a:gd name="connsiteX12" fmla="*/ 80093 w 5353835"/>
              <a:gd name="connsiteY12" fmla="*/ 4663328 h 5353835"/>
              <a:gd name="connsiteX13" fmla="*/ 0 w 5353835"/>
              <a:gd name="connsiteY13" fmla="*/ 4583235 h 535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3835" h="5353835">
                <a:moveTo>
                  <a:pt x="690507" y="5273742"/>
                </a:moveTo>
                <a:lnTo>
                  <a:pt x="4938299" y="5273742"/>
                </a:lnTo>
                <a:lnTo>
                  <a:pt x="4858206" y="5353835"/>
                </a:lnTo>
                <a:lnTo>
                  <a:pt x="770600" y="5353835"/>
                </a:lnTo>
                <a:close/>
                <a:moveTo>
                  <a:pt x="433255" y="80093"/>
                </a:moveTo>
                <a:lnTo>
                  <a:pt x="513348" y="0"/>
                </a:lnTo>
                <a:lnTo>
                  <a:pt x="5353835" y="0"/>
                </a:lnTo>
                <a:lnTo>
                  <a:pt x="5353835" y="4858206"/>
                </a:lnTo>
                <a:lnTo>
                  <a:pt x="5273742" y="4938299"/>
                </a:lnTo>
                <a:lnTo>
                  <a:pt x="5273742" y="80093"/>
                </a:lnTo>
                <a:close/>
                <a:moveTo>
                  <a:pt x="0" y="513348"/>
                </a:moveTo>
                <a:lnTo>
                  <a:pt x="80093" y="433255"/>
                </a:lnTo>
                <a:lnTo>
                  <a:pt x="80093" y="4663328"/>
                </a:lnTo>
                <a:lnTo>
                  <a:pt x="0" y="45832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8" name="Rectangle 7">
            <a:extLst>
              <a:ext uri="{FF2B5EF4-FFF2-40B4-BE49-F238E27FC236}">
                <a16:creationId xmlns:a16="http://schemas.microsoft.com/office/drawing/2014/main" id="{F7D563D9-EDBD-DB17-EBC1-F77FA53058DC}"/>
              </a:ext>
            </a:extLst>
          </p:cNvPr>
          <p:cNvSpPr/>
          <p:nvPr/>
        </p:nvSpPr>
        <p:spPr>
          <a:xfrm>
            <a:off x="868026" y="2828834"/>
            <a:ext cx="4745620" cy="1384995"/>
          </a:xfrm>
          <a:prstGeom prst="rect">
            <a:avLst/>
          </a:prstGeom>
          <a:noFill/>
        </p:spPr>
        <p:txBody>
          <a:bodyPr wrap="square" lIns="91440" tIns="45720" rIns="91440" bIns="45720">
            <a:spAutoFit/>
          </a:bodyPr>
          <a:lstStyle/>
          <a:p>
            <a:pPr algn="ctr"/>
            <a:r>
              <a:rPr lang="en-IN"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Inside Glanbia’s Supply Chain: A Multi-Layered Approach towards Sustainability</a:t>
            </a:r>
          </a:p>
        </p:txBody>
      </p:sp>
      <p:sp>
        <p:nvSpPr>
          <p:cNvPr id="9" name="TextBox 8">
            <a:extLst>
              <a:ext uri="{FF2B5EF4-FFF2-40B4-BE49-F238E27FC236}">
                <a16:creationId xmlns:a16="http://schemas.microsoft.com/office/drawing/2014/main" id="{59279A4F-4FDE-8DD9-6800-20BC57512F8C}"/>
              </a:ext>
            </a:extLst>
          </p:cNvPr>
          <p:cNvSpPr txBox="1"/>
          <p:nvPr/>
        </p:nvSpPr>
        <p:spPr>
          <a:xfrm>
            <a:off x="1840375" y="4456253"/>
            <a:ext cx="2824222" cy="646331"/>
          </a:xfrm>
          <a:prstGeom prst="rect">
            <a:avLst/>
          </a:prstGeom>
          <a:noFill/>
        </p:spPr>
        <p:txBody>
          <a:bodyPr wrap="square" rtlCol="0">
            <a:spAutoFit/>
          </a:bodyPr>
          <a:lstStyle/>
          <a:p>
            <a:pPr algn="ctr"/>
            <a:r>
              <a:rPr lang="en-IN" b="1" dirty="0"/>
              <a:t>By</a:t>
            </a:r>
            <a:r>
              <a:rPr lang="en-IN" dirty="0"/>
              <a:t>: </a:t>
            </a:r>
          </a:p>
          <a:p>
            <a:pPr algn="ctr"/>
            <a:r>
              <a:rPr lang="en-IN" dirty="0"/>
              <a:t>Vikas Rakesh Kasera</a:t>
            </a:r>
          </a:p>
        </p:txBody>
      </p:sp>
    </p:spTree>
    <p:extLst>
      <p:ext uri="{BB962C8B-B14F-4D97-AF65-F5344CB8AC3E}">
        <p14:creationId xmlns:p14="http://schemas.microsoft.com/office/powerpoint/2010/main" val="2197049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7" name="Rectangle 9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DEF42E9-83F2-F7D1-9898-4A0B6D8A22D5}"/>
              </a:ext>
            </a:extLst>
          </p:cNvPr>
          <p:cNvSpPr>
            <a:spLocks noGrp="1"/>
          </p:cNvSpPr>
          <p:nvPr>
            <p:ph type="title"/>
          </p:nvPr>
        </p:nvSpPr>
        <p:spPr>
          <a:xfrm>
            <a:off x="589560" y="856180"/>
            <a:ext cx="4560584" cy="1128068"/>
          </a:xfrm>
        </p:spPr>
        <p:txBody>
          <a:bodyPr vert="horz" lIns="91440" tIns="45720" rIns="91440" bIns="45720" rtlCol="0" anchor="ctr">
            <a:noAutofit/>
          </a:bodyPr>
          <a:lstStyle/>
          <a:p>
            <a:r>
              <a:rPr lang="en-US" sz="1800" b="1" dirty="0">
                <a:latin typeface="Delivery"/>
              </a:rPr>
              <a:t>Introducing</a:t>
            </a:r>
            <a:br>
              <a:rPr lang="en-US" sz="1800" b="1" dirty="0">
                <a:latin typeface="Delivery"/>
              </a:rPr>
            </a:br>
            <a:r>
              <a:rPr lang="en-US" sz="1800" b="1" dirty="0">
                <a:latin typeface="Delivery"/>
              </a:rPr>
              <a:t>Glanbia</a:t>
            </a:r>
            <a:br>
              <a:rPr lang="en-US" sz="1800" dirty="0">
                <a:latin typeface="Delivery"/>
              </a:rPr>
            </a:br>
            <a:r>
              <a:rPr lang="en-US" sz="1800" dirty="0">
                <a:latin typeface="Delivery"/>
              </a:rPr>
              <a:t>Dedicated towards delivering Healthy Lifestyle</a:t>
            </a:r>
            <a:br>
              <a:rPr lang="en-US" sz="1800" dirty="0">
                <a:latin typeface="Delivery"/>
              </a:rPr>
            </a:br>
            <a:endParaRPr lang="en-US" sz="1800" dirty="0">
              <a:latin typeface="Delivery"/>
            </a:endParaRPr>
          </a:p>
        </p:txBody>
      </p:sp>
      <p:grpSp>
        <p:nvGrpSpPr>
          <p:cNvPr id="99" name="Group 9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95" name="Rectangle 9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8" name="Rectangle 9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8A95C7F6-497A-9F45-E215-4F57641CEFD1}"/>
              </a:ext>
            </a:extLst>
          </p:cNvPr>
          <p:cNvSpPr>
            <a:spLocks noGrp="1"/>
          </p:cNvSpPr>
          <p:nvPr>
            <p:ph type="body" sz="half" idx="2"/>
          </p:nvPr>
        </p:nvSpPr>
        <p:spPr>
          <a:xfrm>
            <a:off x="590719" y="2330505"/>
            <a:ext cx="4559425" cy="3979585"/>
          </a:xfrm>
        </p:spPr>
        <p:txBody>
          <a:bodyPr vert="horz" lIns="91440" tIns="45720" rIns="91440" bIns="45720" rtlCol="0" anchor="ctr">
            <a:normAutofit/>
          </a:bodyPr>
          <a:lstStyle/>
          <a:p>
            <a:pPr algn="just">
              <a:spcAft>
                <a:spcPts val="600"/>
              </a:spcAft>
              <a:buClr>
                <a:schemeClr val="bg2">
                  <a:lumMod val="75000"/>
                </a:schemeClr>
              </a:buClr>
            </a:pPr>
            <a:r>
              <a:rPr lang="en-US" sz="2000" b="1" i="0" dirty="0">
                <a:solidFill>
                  <a:srgbClr val="002060"/>
                </a:solidFill>
                <a:effectLst/>
              </a:rPr>
              <a:t>Glanbia is a global nutrition company whose goal is to provide better nutrition at every stage of life. With giving importance to working together every day for the good of business, people, and the world. There work is a response to the nutritional needs of people today and their desire to live a more balanced life by making healthy choices.</a:t>
            </a:r>
            <a:endParaRPr lang="en-US" sz="2000" dirty="0">
              <a:solidFill>
                <a:srgbClr val="002060"/>
              </a:solidFill>
            </a:endParaRPr>
          </a:p>
        </p:txBody>
      </p:sp>
      <p:sp>
        <p:nvSpPr>
          <p:cNvPr id="100" name="Rectangle 9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Logo&#10;&#10;Description automatically generated">
            <a:extLst>
              <a:ext uri="{FF2B5EF4-FFF2-40B4-BE49-F238E27FC236}">
                <a16:creationId xmlns:a16="http://schemas.microsoft.com/office/drawing/2014/main" id="{34B1EEE2-D659-F13C-ED0E-55ADA4C28753}"/>
              </a:ext>
            </a:extLst>
          </p:cNvPr>
          <p:cNvPicPr>
            <a:picLocks noGrp="1" noChangeAspect="1"/>
          </p:cNvPicPr>
          <p:nvPr>
            <p:ph type="pic" idx="1"/>
          </p:nvPr>
        </p:nvPicPr>
        <p:blipFill rotWithShape="1">
          <a:blip r:embed="rId2"/>
          <a:srcRect r="7932" b="1"/>
          <a:stretch/>
        </p:blipFill>
        <p:spPr>
          <a:xfrm>
            <a:off x="5977788" y="799352"/>
            <a:ext cx="5425410" cy="5259296"/>
          </a:xfrm>
          <a:prstGeom prst="rect">
            <a:avLst/>
          </a:prstGeom>
        </p:spPr>
      </p:pic>
    </p:spTree>
    <p:extLst>
      <p:ext uri="{BB962C8B-B14F-4D97-AF65-F5344CB8AC3E}">
        <p14:creationId xmlns:p14="http://schemas.microsoft.com/office/powerpoint/2010/main" val="658278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2" name="Rectangle 11">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elivery"/>
              </a:endParaRPr>
            </a:p>
          </p:txBody>
        </p:sp>
        <p:cxnSp>
          <p:nvCxnSpPr>
            <p:cNvPr id="13" name="Straight Connector 12">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3E9778-3840-9971-8B06-CE720D307004}"/>
              </a:ext>
            </a:extLst>
          </p:cNvPr>
          <p:cNvSpPr>
            <a:spLocks noGrp="1"/>
          </p:cNvSpPr>
          <p:nvPr>
            <p:ph type="title"/>
          </p:nvPr>
        </p:nvSpPr>
        <p:spPr>
          <a:xfrm>
            <a:off x="579526" y="4561"/>
            <a:ext cx="3979026" cy="938533"/>
          </a:xfrm>
        </p:spPr>
        <p:txBody>
          <a:bodyPr vert="horz" lIns="91440" tIns="45720" rIns="91440" bIns="45720" rtlCol="0" anchor="ctr">
            <a:normAutofit/>
          </a:bodyPr>
          <a:lstStyle/>
          <a:p>
            <a:r>
              <a:rPr lang="en-US" sz="3600" kern="1200" dirty="0">
                <a:solidFill>
                  <a:schemeClr val="tx1"/>
                </a:solidFill>
                <a:latin typeface="Delivery"/>
              </a:rPr>
              <a:t>Business Portfolio</a:t>
            </a:r>
          </a:p>
        </p:txBody>
      </p:sp>
      <p:graphicFrame>
        <p:nvGraphicFramePr>
          <p:cNvPr id="5" name="Diagram 4">
            <a:extLst>
              <a:ext uri="{FF2B5EF4-FFF2-40B4-BE49-F238E27FC236}">
                <a16:creationId xmlns:a16="http://schemas.microsoft.com/office/drawing/2014/main" id="{D07A1E13-88CC-8127-843F-F372B773A108}"/>
              </a:ext>
            </a:extLst>
          </p:cNvPr>
          <p:cNvGraphicFramePr/>
          <p:nvPr>
            <p:extLst>
              <p:ext uri="{D42A27DB-BD31-4B8C-83A1-F6EECF244321}">
                <p14:modId xmlns:p14="http://schemas.microsoft.com/office/powerpoint/2010/main" val="449055416"/>
              </p:ext>
            </p:extLst>
          </p:nvPr>
        </p:nvGraphicFramePr>
        <p:xfrm>
          <a:off x="1385048" y="1479176"/>
          <a:ext cx="8807396" cy="4904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80EEC156-8ACF-BD94-BCB4-7D3EA5B6B3C8}"/>
              </a:ext>
            </a:extLst>
          </p:cNvPr>
          <p:cNvSpPr txBox="1"/>
          <p:nvPr/>
        </p:nvSpPr>
        <p:spPr>
          <a:xfrm>
            <a:off x="579525" y="694602"/>
            <a:ext cx="5042647" cy="646331"/>
          </a:xfrm>
          <a:prstGeom prst="rect">
            <a:avLst/>
          </a:prstGeom>
          <a:noFill/>
        </p:spPr>
        <p:txBody>
          <a:bodyPr wrap="square" rtlCol="0">
            <a:spAutoFit/>
          </a:bodyPr>
          <a:lstStyle/>
          <a:p>
            <a:pPr algn="l"/>
            <a:r>
              <a:rPr lang="en-US" sz="1800" b="0" i="0" u="none" strike="noStrike" baseline="0" dirty="0">
                <a:latin typeface="Delivery"/>
              </a:rPr>
              <a:t>Pure Food + Pure Planet, and driving further progress in our social and governance agendas</a:t>
            </a:r>
            <a:endParaRPr lang="en-IN" dirty="0">
              <a:latin typeface="Delivery"/>
            </a:endParaRPr>
          </a:p>
        </p:txBody>
      </p:sp>
      <p:pic>
        <p:nvPicPr>
          <p:cNvPr id="16" name="Picture 15">
            <a:extLst>
              <a:ext uri="{FF2B5EF4-FFF2-40B4-BE49-F238E27FC236}">
                <a16:creationId xmlns:a16="http://schemas.microsoft.com/office/drawing/2014/main" id="{D4CC3134-8558-8D26-B815-D6B094C0F0E4}"/>
              </a:ext>
            </a:extLst>
          </p:cNvPr>
          <p:cNvPicPr>
            <a:picLocks noChangeAspect="1"/>
          </p:cNvPicPr>
          <p:nvPr/>
        </p:nvPicPr>
        <p:blipFill rotWithShape="1">
          <a:blip r:embed="rId7"/>
          <a:srcRect l="4148" t="41349" r="5735" b="38138"/>
          <a:stretch/>
        </p:blipFill>
        <p:spPr>
          <a:xfrm>
            <a:off x="579524" y="1300102"/>
            <a:ext cx="5281762" cy="178439"/>
          </a:xfrm>
          <a:prstGeom prst="rect">
            <a:avLst/>
          </a:prstGeom>
        </p:spPr>
      </p:pic>
    </p:spTree>
    <p:extLst>
      <p:ext uri="{BB962C8B-B14F-4D97-AF65-F5344CB8AC3E}">
        <p14:creationId xmlns:p14="http://schemas.microsoft.com/office/powerpoint/2010/main" val="409547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1155A2C-D9B9-80AC-FABD-651EED9ACBF5}"/>
              </a:ext>
            </a:extLst>
          </p:cNvPr>
          <p:cNvPicPr>
            <a:picLocks noChangeAspect="1"/>
          </p:cNvPicPr>
          <p:nvPr/>
        </p:nvPicPr>
        <p:blipFill>
          <a:blip r:embed="rId3"/>
          <a:stretch>
            <a:fillRect/>
          </a:stretch>
        </p:blipFill>
        <p:spPr>
          <a:xfrm>
            <a:off x="-1" y="0"/>
            <a:ext cx="591671" cy="6365942"/>
          </a:xfrm>
          <a:prstGeom prst="rect">
            <a:avLst/>
          </a:prstGeom>
        </p:spPr>
      </p:pic>
      <p:sp>
        <p:nvSpPr>
          <p:cNvPr id="28" name="Title 5">
            <a:extLst>
              <a:ext uri="{FF2B5EF4-FFF2-40B4-BE49-F238E27FC236}">
                <a16:creationId xmlns:a16="http://schemas.microsoft.com/office/drawing/2014/main" id="{E8DDEED7-A963-DBCC-DA6C-BB6B609E749E}"/>
              </a:ext>
            </a:extLst>
          </p:cNvPr>
          <p:cNvSpPr>
            <a:spLocks noGrp="1"/>
          </p:cNvSpPr>
          <p:nvPr>
            <p:ph type="title"/>
          </p:nvPr>
        </p:nvSpPr>
        <p:spPr>
          <a:xfrm>
            <a:off x="838200" y="402069"/>
            <a:ext cx="10515600" cy="749320"/>
          </a:xfrm>
          <a:ln>
            <a:noFill/>
          </a:ln>
        </p:spPr>
        <p:txBody>
          <a:bodyPr>
            <a:noAutofit/>
          </a:bodyPr>
          <a:lstStyle/>
          <a:p>
            <a:pPr algn="ctr"/>
            <a:br>
              <a:rPr lang="en-US" sz="2000" i="0" dirty="0">
                <a:solidFill>
                  <a:srgbClr val="222222"/>
                </a:solidFill>
                <a:effectLst/>
                <a:latin typeface="Delivery"/>
              </a:rPr>
            </a:br>
            <a:r>
              <a:rPr lang="en-US" sz="2000" i="0" dirty="0">
                <a:solidFill>
                  <a:srgbClr val="222222"/>
                </a:solidFill>
                <a:effectLst/>
                <a:latin typeface="Delivery"/>
              </a:rPr>
              <a:t>From global uncertainty, evolving technology capability to business applications capabilities, what do you think are the biggest trends, challenges and opportunities that face the Supply Chain Management functions across Glanbia?</a:t>
            </a:r>
            <a:br>
              <a:rPr lang="en-US" sz="1800" b="0" i="0" dirty="0">
                <a:solidFill>
                  <a:srgbClr val="222222"/>
                </a:solidFill>
                <a:effectLst/>
                <a:latin typeface="Delivery"/>
              </a:rPr>
            </a:br>
            <a:br>
              <a:rPr lang="en-IN" sz="1800" dirty="0">
                <a:latin typeface="Delivery"/>
              </a:rPr>
            </a:br>
            <a:endParaRPr lang="en-IN" sz="1800" dirty="0">
              <a:latin typeface="Delivery"/>
            </a:endParaRPr>
          </a:p>
        </p:txBody>
      </p:sp>
      <p:sp>
        <p:nvSpPr>
          <p:cNvPr id="29" name="Text Placeholder 6">
            <a:extLst>
              <a:ext uri="{FF2B5EF4-FFF2-40B4-BE49-F238E27FC236}">
                <a16:creationId xmlns:a16="http://schemas.microsoft.com/office/drawing/2014/main" id="{DCBC6E4C-60CE-CB60-1AF1-1BB0121F99CC}"/>
              </a:ext>
            </a:extLst>
          </p:cNvPr>
          <p:cNvSpPr txBox="1">
            <a:spLocks/>
          </p:cNvSpPr>
          <p:nvPr/>
        </p:nvSpPr>
        <p:spPr>
          <a:xfrm>
            <a:off x="457847" y="1382025"/>
            <a:ext cx="3817855" cy="426105"/>
          </a:xfrm>
          <a:prstGeom prst="rect">
            <a:avLst/>
          </a:prstGeom>
          <a:ln>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dirty="0">
                <a:latin typeface="Delivery"/>
              </a:rPr>
              <a:t>Trends</a:t>
            </a:r>
          </a:p>
        </p:txBody>
      </p:sp>
      <p:sp>
        <p:nvSpPr>
          <p:cNvPr id="30" name="Content Placeholder 7">
            <a:extLst>
              <a:ext uri="{FF2B5EF4-FFF2-40B4-BE49-F238E27FC236}">
                <a16:creationId xmlns:a16="http://schemas.microsoft.com/office/drawing/2014/main" id="{2F40D920-F9EA-3077-C463-BDAC527E0BB1}"/>
              </a:ext>
            </a:extLst>
          </p:cNvPr>
          <p:cNvSpPr txBox="1">
            <a:spLocks/>
          </p:cNvSpPr>
          <p:nvPr/>
        </p:nvSpPr>
        <p:spPr>
          <a:xfrm>
            <a:off x="457847" y="1879600"/>
            <a:ext cx="3817855" cy="4025073"/>
          </a:xfrm>
          <a:prstGeom prst="rect">
            <a:avLst/>
          </a:prstGeom>
          <a:ln>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Courier New" panose="02070309020205020404" pitchFamily="49" charset="0"/>
              <a:buChar char="o"/>
            </a:pPr>
            <a:r>
              <a:rPr lang="en-US" sz="1600" b="0" i="0" u="none" strike="noStrike" dirty="0">
                <a:solidFill>
                  <a:srgbClr val="1E2124"/>
                </a:solidFill>
                <a:effectLst/>
                <a:latin typeface="Delivery"/>
              </a:rPr>
              <a:t>Volat</a:t>
            </a:r>
            <a:r>
              <a:rPr lang="en-US" sz="1600" dirty="0">
                <a:solidFill>
                  <a:srgbClr val="1E2124"/>
                </a:solidFill>
                <a:latin typeface="Delivery"/>
              </a:rPr>
              <a:t>ile Market Condition</a:t>
            </a:r>
          </a:p>
          <a:p>
            <a:pPr>
              <a:lnSpc>
                <a:spcPct val="100000"/>
              </a:lnSpc>
              <a:buFont typeface="Courier New" panose="02070309020205020404" pitchFamily="49" charset="0"/>
              <a:buChar char="o"/>
            </a:pPr>
            <a:r>
              <a:rPr lang="en-US" sz="1600" b="0" i="0" u="none" strike="noStrike" dirty="0">
                <a:solidFill>
                  <a:srgbClr val="1E2124"/>
                </a:solidFill>
                <a:effectLst/>
                <a:latin typeface="Delivery"/>
              </a:rPr>
              <a:t>Available Inventory Of Healthful Foods And Beverages</a:t>
            </a:r>
          </a:p>
          <a:p>
            <a:pPr>
              <a:lnSpc>
                <a:spcPct val="100000"/>
              </a:lnSpc>
              <a:buFont typeface="Courier New" panose="02070309020205020404" pitchFamily="49" charset="0"/>
              <a:buChar char="o"/>
            </a:pPr>
            <a:r>
              <a:rPr lang="en-IN" sz="1600" b="0" dirty="0">
                <a:solidFill>
                  <a:srgbClr val="2E2E2E"/>
                </a:solidFill>
                <a:effectLst/>
                <a:latin typeface="Delivery"/>
              </a:rPr>
              <a:t>Buyer-supplier Collaboration &amp; </a:t>
            </a:r>
            <a:r>
              <a:rPr lang="en-US" sz="1600" dirty="0">
                <a:latin typeface="Delivery"/>
              </a:rPr>
              <a:t>Acquisitions</a:t>
            </a:r>
          </a:p>
          <a:p>
            <a:pPr>
              <a:lnSpc>
                <a:spcPct val="100000"/>
              </a:lnSpc>
              <a:buFont typeface="Courier New" panose="02070309020205020404" pitchFamily="49" charset="0"/>
              <a:buChar char="o"/>
            </a:pPr>
            <a:r>
              <a:rPr lang="en-US" sz="1600" dirty="0">
                <a:latin typeface="Delivery"/>
              </a:rPr>
              <a:t>Ecommerce Capabilities</a:t>
            </a:r>
          </a:p>
          <a:p>
            <a:pPr>
              <a:lnSpc>
                <a:spcPct val="100000"/>
              </a:lnSpc>
              <a:buFont typeface="Courier New" panose="02070309020205020404" pitchFamily="49" charset="0"/>
              <a:buChar char="o"/>
            </a:pPr>
            <a:r>
              <a:rPr lang="en-US" sz="1600" dirty="0">
                <a:latin typeface="Delivery"/>
              </a:rPr>
              <a:t>Sustainable Supply Chain And Resilience</a:t>
            </a:r>
          </a:p>
          <a:p>
            <a:pPr>
              <a:lnSpc>
                <a:spcPct val="100000"/>
              </a:lnSpc>
              <a:buFont typeface="Courier New" panose="02070309020205020404" pitchFamily="49" charset="0"/>
              <a:buChar char="o"/>
            </a:pPr>
            <a:r>
              <a:rPr lang="en-US" sz="1600" dirty="0">
                <a:latin typeface="Delivery"/>
              </a:rPr>
              <a:t>Influx Of Digital Technologies And Cybersecurity</a:t>
            </a:r>
          </a:p>
          <a:p>
            <a:pPr>
              <a:lnSpc>
                <a:spcPct val="100000"/>
              </a:lnSpc>
              <a:buFont typeface="Courier New" panose="02070309020205020404" pitchFamily="49" charset="0"/>
              <a:buChar char="o"/>
            </a:pPr>
            <a:r>
              <a:rPr lang="en-US" sz="1600" dirty="0">
                <a:latin typeface="Delivery"/>
              </a:rPr>
              <a:t>Impact Of Inflation </a:t>
            </a:r>
          </a:p>
          <a:p>
            <a:pPr>
              <a:lnSpc>
                <a:spcPct val="100000"/>
              </a:lnSpc>
              <a:buFont typeface="Courier New" panose="02070309020205020404" pitchFamily="49" charset="0"/>
              <a:buChar char="o"/>
            </a:pPr>
            <a:r>
              <a:rPr lang="en-US" sz="1600" dirty="0">
                <a:latin typeface="Delivery"/>
              </a:rPr>
              <a:t>Changing Procurement Requirement</a:t>
            </a:r>
          </a:p>
          <a:p>
            <a:pPr>
              <a:lnSpc>
                <a:spcPct val="100000"/>
              </a:lnSpc>
              <a:buFont typeface="Courier New" panose="02070309020205020404" pitchFamily="49" charset="0"/>
              <a:buChar char="o"/>
            </a:pPr>
            <a:r>
              <a:rPr lang="en-IN" sz="1600" b="0" i="0" dirty="0">
                <a:solidFill>
                  <a:srgbClr val="505050"/>
                </a:solidFill>
                <a:effectLst/>
                <a:latin typeface="Delivery"/>
              </a:rPr>
              <a:t>Building Manufacturing Flexibility</a:t>
            </a:r>
            <a:r>
              <a:rPr lang="en-US" sz="1600" dirty="0">
                <a:latin typeface="Delivery"/>
              </a:rPr>
              <a:t> </a:t>
            </a:r>
          </a:p>
          <a:p>
            <a:pPr>
              <a:buFont typeface="Courier New" panose="02070309020205020404" pitchFamily="49" charset="0"/>
              <a:buChar char="o"/>
            </a:pPr>
            <a:endParaRPr lang="en-IN" sz="1600" dirty="0">
              <a:latin typeface="Delivery"/>
            </a:endParaRPr>
          </a:p>
        </p:txBody>
      </p:sp>
      <p:pic>
        <p:nvPicPr>
          <p:cNvPr id="36" name="Picture 35">
            <a:extLst>
              <a:ext uri="{FF2B5EF4-FFF2-40B4-BE49-F238E27FC236}">
                <a16:creationId xmlns:a16="http://schemas.microsoft.com/office/drawing/2014/main" id="{B868A51D-D721-4C48-7A5F-68F523310D71}"/>
              </a:ext>
            </a:extLst>
          </p:cNvPr>
          <p:cNvPicPr>
            <a:picLocks noChangeAspect="1"/>
          </p:cNvPicPr>
          <p:nvPr/>
        </p:nvPicPr>
        <p:blipFill>
          <a:blip r:embed="rId4"/>
          <a:stretch>
            <a:fillRect/>
          </a:stretch>
        </p:blipFill>
        <p:spPr>
          <a:xfrm rot="16200000">
            <a:off x="6273817" y="5675380"/>
            <a:ext cx="447675" cy="1828800"/>
          </a:xfrm>
          <a:prstGeom prst="rect">
            <a:avLst/>
          </a:prstGeom>
        </p:spPr>
      </p:pic>
      <p:sp>
        <p:nvSpPr>
          <p:cNvPr id="2" name="Text Placeholder 6">
            <a:extLst>
              <a:ext uri="{FF2B5EF4-FFF2-40B4-BE49-F238E27FC236}">
                <a16:creationId xmlns:a16="http://schemas.microsoft.com/office/drawing/2014/main" id="{EEAB9643-8DBA-C07C-E9C8-E304092F7E81}"/>
              </a:ext>
            </a:extLst>
          </p:cNvPr>
          <p:cNvSpPr txBox="1">
            <a:spLocks/>
          </p:cNvSpPr>
          <p:nvPr/>
        </p:nvSpPr>
        <p:spPr>
          <a:xfrm>
            <a:off x="4354251" y="1382024"/>
            <a:ext cx="3817855" cy="426105"/>
          </a:xfrm>
          <a:prstGeom prst="rect">
            <a:avLst/>
          </a:prstGeom>
          <a:ln>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dirty="0">
                <a:latin typeface="Delivery"/>
              </a:rPr>
              <a:t>Challenges</a:t>
            </a:r>
          </a:p>
        </p:txBody>
      </p:sp>
      <p:sp>
        <p:nvSpPr>
          <p:cNvPr id="3" name="Content Placeholder 7">
            <a:extLst>
              <a:ext uri="{FF2B5EF4-FFF2-40B4-BE49-F238E27FC236}">
                <a16:creationId xmlns:a16="http://schemas.microsoft.com/office/drawing/2014/main" id="{A8271AA4-5B77-8350-0C1F-D90ECA027C02}"/>
              </a:ext>
            </a:extLst>
          </p:cNvPr>
          <p:cNvSpPr txBox="1">
            <a:spLocks/>
          </p:cNvSpPr>
          <p:nvPr/>
        </p:nvSpPr>
        <p:spPr>
          <a:xfrm>
            <a:off x="4354251" y="1879599"/>
            <a:ext cx="3817855" cy="4025073"/>
          </a:xfrm>
          <a:prstGeom prst="rect">
            <a:avLst/>
          </a:prstGeom>
          <a:ln>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Courier New" panose="02070309020205020404" pitchFamily="49" charset="0"/>
              <a:buChar char="o"/>
            </a:pPr>
            <a:r>
              <a:rPr lang="en-US" sz="1600" dirty="0">
                <a:latin typeface="Delivery"/>
              </a:rPr>
              <a:t>Risk Management</a:t>
            </a:r>
            <a:endParaRPr lang="en-IN" sz="1600" dirty="0">
              <a:latin typeface="Delivery"/>
            </a:endParaRPr>
          </a:p>
          <a:p>
            <a:pPr>
              <a:buFont typeface="Courier New" panose="02070309020205020404" pitchFamily="49" charset="0"/>
              <a:buChar char="o"/>
            </a:pPr>
            <a:r>
              <a:rPr lang="en-IN" sz="1600" dirty="0">
                <a:latin typeface="Delivery"/>
              </a:rPr>
              <a:t>Adjusting Market Demand</a:t>
            </a:r>
          </a:p>
          <a:p>
            <a:pPr>
              <a:buFont typeface="Courier New" panose="02070309020205020404" pitchFamily="49" charset="0"/>
              <a:buChar char="o"/>
            </a:pPr>
            <a:r>
              <a:rPr lang="en-IN" sz="1600" dirty="0">
                <a:latin typeface="Delivery"/>
              </a:rPr>
              <a:t>Monitoring of KPI</a:t>
            </a:r>
          </a:p>
          <a:p>
            <a:pPr>
              <a:buFont typeface="Courier New" panose="02070309020205020404" pitchFamily="49" charset="0"/>
              <a:buChar char="o"/>
            </a:pPr>
            <a:r>
              <a:rPr lang="en-US" sz="1600" dirty="0">
                <a:latin typeface="Delivery"/>
              </a:rPr>
              <a:t>Stability And Market Presence In Ecommerce</a:t>
            </a:r>
          </a:p>
          <a:p>
            <a:pPr>
              <a:buFont typeface="Courier New" panose="02070309020205020404" pitchFamily="49" charset="0"/>
              <a:buChar char="o"/>
            </a:pPr>
            <a:r>
              <a:rPr lang="en-IN" sz="1600" dirty="0">
                <a:latin typeface="Delivery"/>
              </a:rPr>
              <a:t>Supply Chain Visibility</a:t>
            </a:r>
          </a:p>
          <a:p>
            <a:pPr>
              <a:buFont typeface="Courier New" panose="02070309020205020404" pitchFamily="49" charset="0"/>
              <a:buChar char="o"/>
            </a:pPr>
            <a:r>
              <a:rPr lang="en-US" sz="1600" dirty="0">
                <a:latin typeface="Delivery"/>
              </a:rPr>
              <a:t>Incorporating Technologies for Supply Chain Efficiency </a:t>
            </a:r>
          </a:p>
          <a:p>
            <a:pPr>
              <a:buFont typeface="Courier New" panose="02070309020205020404" pitchFamily="49" charset="0"/>
              <a:buChar char="o"/>
            </a:pPr>
            <a:r>
              <a:rPr lang="en-US" sz="1600" dirty="0">
                <a:latin typeface="Delivery"/>
              </a:rPr>
              <a:t>Negative fluctuations of  Sourcing</a:t>
            </a:r>
          </a:p>
          <a:p>
            <a:pPr>
              <a:buFont typeface="Courier New" panose="02070309020205020404" pitchFamily="49" charset="0"/>
              <a:buChar char="o"/>
            </a:pPr>
            <a:r>
              <a:rPr lang="en-US" sz="1600" dirty="0">
                <a:latin typeface="Delivery"/>
              </a:rPr>
              <a:t>R&amp;D Advancements And Vendor Availability</a:t>
            </a:r>
          </a:p>
          <a:p>
            <a:pPr>
              <a:buFont typeface="Courier New" panose="02070309020205020404" pitchFamily="49" charset="0"/>
              <a:buChar char="o"/>
            </a:pPr>
            <a:r>
              <a:rPr lang="en-US" sz="1600" dirty="0">
                <a:latin typeface="Delivery"/>
              </a:rPr>
              <a:t>Health And Safety Food Manufacturing And Increasing In-house Production.</a:t>
            </a:r>
            <a:endParaRPr lang="en-IN" sz="1600" dirty="0">
              <a:latin typeface="Delivery"/>
            </a:endParaRPr>
          </a:p>
        </p:txBody>
      </p:sp>
      <p:sp>
        <p:nvSpPr>
          <p:cNvPr id="4" name="Text Placeholder 6">
            <a:extLst>
              <a:ext uri="{FF2B5EF4-FFF2-40B4-BE49-F238E27FC236}">
                <a16:creationId xmlns:a16="http://schemas.microsoft.com/office/drawing/2014/main" id="{9BC2CA62-11E7-C81F-EEDD-EC215CEEB7C0}"/>
              </a:ext>
            </a:extLst>
          </p:cNvPr>
          <p:cNvSpPr txBox="1">
            <a:spLocks/>
          </p:cNvSpPr>
          <p:nvPr/>
        </p:nvSpPr>
        <p:spPr>
          <a:xfrm>
            <a:off x="8250655" y="1382024"/>
            <a:ext cx="3817855" cy="426105"/>
          </a:xfrm>
          <a:prstGeom prst="rect">
            <a:avLst/>
          </a:prstGeom>
          <a:ln>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dirty="0">
                <a:latin typeface="Delivery"/>
              </a:rPr>
              <a:t>Opportunities</a:t>
            </a:r>
          </a:p>
        </p:txBody>
      </p:sp>
      <p:sp>
        <p:nvSpPr>
          <p:cNvPr id="5" name="Content Placeholder 7">
            <a:extLst>
              <a:ext uri="{FF2B5EF4-FFF2-40B4-BE49-F238E27FC236}">
                <a16:creationId xmlns:a16="http://schemas.microsoft.com/office/drawing/2014/main" id="{A1B6FAEA-8DB3-F8A8-6E73-75F2A3E8D80D}"/>
              </a:ext>
            </a:extLst>
          </p:cNvPr>
          <p:cNvSpPr txBox="1">
            <a:spLocks/>
          </p:cNvSpPr>
          <p:nvPr/>
        </p:nvSpPr>
        <p:spPr>
          <a:xfrm>
            <a:off x="8250655" y="1879599"/>
            <a:ext cx="3817855" cy="4025073"/>
          </a:xfrm>
          <a:prstGeom prst="rect">
            <a:avLst/>
          </a:prstGeom>
          <a:ln>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Font typeface="Courier New" panose="02070309020205020404" pitchFamily="49" charset="0"/>
              <a:buChar char="o"/>
            </a:pPr>
            <a:endParaRPr lang="en-US" sz="1600" b="0" i="0" u="none" strike="noStrike" dirty="0">
              <a:solidFill>
                <a:srgbClr val="1E2124"/>
              </a:solidFill>
              <a:effectLst/>
              <a:latin typeface="Delivery"/>
            </a:endParaRPr>
          </a:p>
          <a:p>
            <a:pPr algn="l">
              <a:lnSpc>
                <a:spcPct val="100000"/>
              </a:lnSpc>
              <a:buFont typeface="Courier New" panose="02070309020205020404" pitchFamily="49" charset="0"/>
              <a:buChar char="o"/>
            </a:pPr>
            <a:r>
              <a:rPr lang="en-US" sz="1600" dirty="0">
                <a:latin typeface="Delivery"/>
              </a:rPr>
              <a:t>Global Transformation Initiative Reorganizes Supply Chain And Operations.</a:t>
            </a:r>
          </a:p>
          <a:p>
            <a:pPr algn="l">
              <a:lnSpc>
                <a:spcPct val="100000"/>
              </a:lnSpc>
              <a:buFont typeface="Courier New" panose="02070309020205020404" pitchFamily="49" charset="0"/>
              <a:buChar char="o"/>
            </a:pPr>
            <a:r>
              <a:rPr lang="en-IN" sz="1600" dirty="0">
                <a:latin typeface="Delivery"/>
              </a:rPr>
              <a:t>G</a:t>
            </a:r>
            <a:r>
              <a:rPr lang="en-IN" sz="1600" b="0" i="0" u="none" strike="noStrike" baseline="0" dirty="0">
                <a:latin typeface="Delivery"/>
              </a:rPr>
              <a:t>rowing Importance Of 4 Megatrends – Globalization, Digitalization, E-commerce, And Sustainability</a:t>
            </a:r>
          </a:p>
          <a:p>
            <a:pPr algn="l">
              <a:lnSpc>
                <a:spcPct val="100000"/>
              </a:lnSpc>
              <a:buFont typeface="Courier New" panose="02070309020205020404" pitchFamily="49" charset="0"/>
              <a:buChar char="o"/>
            </a:pPr>
            <a:r>
              <a:rPr lang="en-US" sz="1600" dirty="0">
                <a:latin typeface="Delivery"/>
              </a:rPr>
              <a:t>Targeting Net Zero By 2050</a:t>
            </a:r>
          </a:p>
          <a:p>
            <a:pPr algn="l">
              <a:lnSpc>
                <a:spcPct val="100000"/>
              </a:lnSpc>
              <a:buFont typeface="Courier New" panose="02070309020205020404" pitchFamily="49" charset="0"/>
              <a:buChar char="o"/>
            </a:pPr>
            <a:r>
              <a:rPr lang="en-US" sz="1600" dirty="0">
                <a:latin typeface="Delivery"/>
              </a:rPr>
              <a:t>Cybersecurity Is at The Forefront Of Strategic Decision</a:t>
            </a:r>
          </a:p>
          <a:p>
            <a:pPr algn="l">
              <a:lnSpc>
                <a:spcPct val="100000"/>
              </a:lnSpc>
              <a:buFont typeface="Courier New" panose="02070309020205020404" pitchFamily="49" charset="0"/>
              <a:buChar char="o"/>
            </a:pPr>
            <a:r>
              <a:rPr lang="en-US" sz="1600" dirty="0">
                <a:latin typeface="Delivery"/>
              </a:rPr>
              <a:t>In-house Capacity Development</a:t>
            </a:r>
          </a:p>
          <a:p>
            <a:pPr algn="l">
              <a:buFont typeface="Courier New" panose="02070309020205020404" pitchFamily="49" charset="0"/>
              <a:buChar char="o"/>
            </a:pPr>
            <a:endParaRPr lang="en-IN" sz="1600" b="0" i="0" u="none" strike="noStrike" baseline="0" dirty="0">
              <a:solidFill>
                <a:srgbClr val="000000"/>
              </a:solidFill>
              <a:latin typeface="Delivery"/>
            </a:endParaRPr>
          </a:p>
          <a:p>
            <a:pPr>
              <a:buFont typeface="Courier New" panose="02070309020205020404" pitchFamily="49" charset="0"/>
              <a:buChar char="o"/>
            </a:pPr>
            <a:endParaRPr lang="en-IN" sz="1600" b="0" i="0" u="none" strike="noStrike" baseline="0" dirty="0">
              <a:latin typeface="Delivery"/>
            </a:endParaRPr>
          </a:p>
          <a:p>
            <a:pPr marR="99950" algn="l">
              <a:buFont typeface="Courier New" panose="02070309020205020404" pitchFamily="49" charset="0"/>
              <a:buChar char="o"/>
            </a:pPr>
            <a:r>
              <a:rPr lang="en-IN" sz="1600" b="1" i="0" u="none" strike="noStrike" baseline="0" dirty="0">
                <a:solidFill>
                  <a:srgbClr val="FFFFFF"/>
                </a:solidFill>
                <a:latin typeface="Delivery"/>
              </a:rPr>
              <a:t>Targeting Net Zero By </a:t>
            </a:r>
            <a:endParaRPr lang="en-US" sz="1600" dirty="0">
              <a:latin typeface="Delivery"/>
            </a:endParaRPr>
          </a:p>
          <a:p>
            <a:pPr algn="l">
              <a:buFont typeface="Courier New" panose="02070309020205020404" pitchFamily="49" charset="0"/>
              <a:buChar char="o"/>
            </a:pPr>
            <a:endParaRPr lang="en-IN" sz="1600" dirty="0">
              <a:latin typeface="Delivery"/>
            </a:endParaRPr>
          </a:p>
        </p:txBody>
      </p:sp>
    </p:spTree>
    <p:extLst>
      <p:ext uri="{BB962C8B-B14F-4D97-AF65-F5344CB8AC3E}">
        <p14:creationId xmlns:p14="http://schemas.microsoft.com/office/powerpoint/2010/main" val="163123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1155A2C-D9B9-80AC-FABD-651EED9ACBF5}"/>
              </a:ext>
            </a:extLst>
          </p:cNvPr>
          <p:cNvPicPr>
            <a:picLocks noChangeAspect="1"/>
          </p:cNvPicPr>
          <p:nvPr/>
        </p:nvPicPr>
        <p:blipFill>
          <a:blip r:embed="rId3"/>
          <a:stretch>
            <a:fillRect/>
          </a:stretch>
        </p:blipFill>
        <p:spPr>
          <a:xfrm>
            <a:off x="-1" y="0"/>
            <a:ext cx="591671" cy="6365942"/>
          </a:xfrm>
          <a:prstGeom prst="rect">
            <a:avLst/>
          </a:prstGeom>
        </p:spPr>
      </p:pic>
      <p:pic>
        <p:nvPicPr>
          <p:cNvPr id="36" name="Picture 35">
            <a:extLst>
              <a:ext uri="{FF2B5EF4-FFF2-40B4-BE49-F238E27FC236}">
                <a16:creationId xmlns:a16="http://schemas.microsoft.com/office/drawing/2014/main" id="{B868A51D-D721-4C48-7A5F-68F523310D71}"/>
              </a:ext>
            </a:extLst>
          </p:cNvPr>
          <p:cNvPicPr>
            <a:picLocks noChangeAspect="1"/>
          </p:cNvPicPr>
          <p:nvPr/>
        </p:nvPicPr>
        <p:blipFill>
          <a:blip r:embed="rId4"/>
          <a:stretch>
            <a:fillRect/>
          </a:stretch>
        </p:blipFill>
        <p:spPr>
          <a:xfrm rot="16200000">
            <a:off x="6273817" y="5675380"/>
            <a:ext cx="447675" cy="1828800"/>
          </a:xfrm>
          <a:prstGeom prst="rect">
            <a:avLst/>
          </a:prstGeom>
        </p:spPr>
      </p:pic>
      <p:sp>
        <p:nvSpPr>
          <p:cNvPr id="17" name="Title 6">
            <a:extLst>
              <a:ext uri="{FF2B5EF4-FFF2-40B4-BE49-F238E27FC236}">
                <a16:creationId xmlns:a16="http://schemas.microsoft.com/office/drawing/2014/main" id="{5E026F3A-6DA4-909C-94B1-7E7E156BFB69}"/>
              </a:ext>
            </a:extLst>
          </p:cNvPr>
          <p:cNvSpPr txBox="1">
            <a:spLocks/>
          </p:cNvSpPr>
          <p:nvPr/>
        </p:nvSpPr>
        <p:spPr>
          <a:xfrm>
            <a:off x="639392" y="-34518"/>
            <a:ext cx="11507733" cy="1188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latin typeface="Delivery"/>
              </a:rPr>
              <a:t>What are the implications of these environmental challenges and technology opportunities for the Supply Chain Management functions across Glanbia?</a:t>
            </a:r>
            <a:br>
              <a:rPr lang="en-US" sz="2000" dirty="0">
                <a:latin typeface="Delivery"/>
              </a:rPr>
            </a:br>
            <a:endParaRPr lang="en-IN" sz="2000" dirty="0">
              <a:latin typeface="Delivery"/>
            </a:endParaRPr>
          </a:p>
        </p:txBody>
      </p:sp>
      <p:graphicFrame>
        <p:nvGraphicFramePr>
          <p:cNvPr id="24" name="Content Placeholder 3">
            <a:extLst>
              <a:ext uri="{FF2B5EF4-FFF2-40B4-BE49-F238E27FC236}">
                <a16:creationId xmlns:a16="http://schemas.microsoft.com/office/drawing/2014/main" id="{8F87937A-591A-97AF-53F5-94DA90A1929E}"/>
              </a:ext>
            </a:extLst>
          </p:cNvPr>
          <p:cNvGraphicFramePr>
            <a:graphicFrameLocks noGrp="1"/>
          </p:cNvGraphicFramePr>
          <p:nvPr>
            <p:ph idx="1"/>
            <p:extLst>
              <p:ext uri="{D42A27DB-BD31-4B8C-83A1-F6EECF244321}">
                <p14:modId xmlns:p14="http://schemas.microsoft.com/office/powerpoint/2010/main" val="2890963938"/>
              </p:ext>
            </p:extLst>
          </p:nvPr>
        </p:nvGraphicFramePr>
        <p:xfrm>
          <a:off x="892175" y="2065338"/>
          <a:ext cx="10407650" cy="45354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5" name="Graphic 24" descr="Germ outline">
            <a:extLst>
              <a:ext uri="{FF2B5EF4-FFF2-40B4-BE49-F238E27FC236}">
                <a16:creationId xmlns:a16="http://schemas.microsoft.com/office/drawing/2014/main" id="{9C7F6999-F25D-0A6E-A82A-1223AAFA5E9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96343" y="1979694"/>
            <a:ext cx="1053163" cy="1053163"/>
          </a:xfrm>
          <a:prstGeom prst="rect">
            <a:avLst/>
          </a:prstGeom>
        </p:spPr>
      </p:pic>
      <p:pic>
        <p:nvPicPr>
          <p:cNvPr id="26" name="Graphic 25" descr="Clock with solid fill">
            <a:extLst>
              <a:ext uri="{FF2B5EF4-FFF2-40B4-BE49-F238E27FC236}">
                <a16:creationId xmlns:a16="http://schemas.microsoft.com/office/drawing/2014/main" id="{31290EE7-5CEE-F8E4-8D2D-8A96E19E746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119530" y="1979694"/>
            <a:ext cx="1053163" cy="1053163"/>
          </a:xfrm>
          <a:prstGeom prst="rect">
            <a:avLst/>
          </a:prstGeom>
        </p:spPr>
      </p:pic>
      <p:pic>
        <p:nvPicPr>
          <p:cNvPr id="3" name="Graphic 2" descr="Link with solid fill">
            <a:extLst>
              <a:ext uri="{FF2B5EF4-FFF2-40B4-BE49-F238E27FC236}">
                <a16:creationId xmlns:a16="http://schemas.microsoft.com/office/drawing/2014/main" id="{D58B7ED3-DAE4-8027-0448-52D7B84B452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319082" y="1979694"/>
            <a:ext cx="1053163" cy="1053163"/>
          </a:xfrm>
          <a:prstGeom prst="rect">
            <a:avLst/>
          </a:prstGeom>
        </p:spPr>
      </p:pic>
      <p:pic>
        <p:nvPicPr>
          <p:cNvPr id="5" name="Picture 4">
            <a:extLst>
              <a:ext uri="{FF2B5EF4-FFF2-40B4-BE49-F238E27FC236}">
                <a16:creationId xmlns:a16="http://schemas.microsoft.com/office/drawing/2014/main" id="{133F4813-CF3B-D6E3-366F-4153652C02C7}"/>
              </a:ext>
            </a:extLst>
          </p:cNvPr>
          <p:cNvPicPr>
            <a:picLocks noChangeAspect="1"/>
          </p:cNvPicPr>
          <p:nvPr/>
        </p:nvPicPr>
        <p:blipFill>
          <a:blip r:embed="rId16"/>
          <a:stretch>
            <a:fillRect/>
          </a:stretch>
        </p:blipFill>
        <p:spPr>
          <a:xfrm>
            <a:off x="7103975" y="1985653"/>
            <a:ext cx="616160" cy="997592"/>
          </a:xfrm>
          <a:prstGeom prst="rect">
            <a:avLst/>
          </a:prstGeom>
        </p:spPr>
      </p:pic>
    </p:spTree>
    <p:extLst>
      <p:ext uri="{BB962C8B-B14F-4D97-AF65-F5344CB8AC3E}">
        <p14:creationId xmlns:p14="http://schemas.microsoft.com/office/powerpoint/2010/main" val="1365601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1155A2C-D9B9-80AC-FABD-651EED9ACBF5}"/>
              </a:ext>
            </a:extLst>
          </p:cNvPr>
          <p:cNvPicPr>
            <a:picLocks noChangeAspect="1"/>
          </p:cNvPicPr>
          <p:nvPr/>
        </p:nvPicPr>
        <p:blipFill>
          <a:blip r:embed="rId3"/>
          <a:stretch>
            <a:fillRect/>
          </a:stretch>
        </p:blipFill>
        <p:spPr>
          <a:xfrm>
            <a:off x="-1" y="0"/>
            <a:ext cx="591671" cy="6365942"/>
          </a:xfrm>
          <a:prstGeom prst="rect">
            <a:avLst/>
          </a:prstGeom>
        </p:spPr>
      </p:pic>
      <p:pic>
        <p:nvPicPr>
          <p:cNvPr id="36" name="Picture 35">
            <a:extLst>
              <a:ext uri="{FF2B5EF4-FFF2-40B4-BE49-F238E27FC236}">
                <a16:creationId xmlns:a16="http://schemas.microsoft.com/office/drawing/2014/main" id="{B868A51D-D721-4C48-7A5F-68F523310D71}"/>
              </a:ext>
            </a:extLst>
          </p:cNvPr>
          <p:cNvPicPr>
            <a:picLocks noChangeAspect="1"/>
          </p:cNvPicPr>
          <p:nvPr/>
        </p:nvPicPr>
        <p:blipFill>
          <a:blip r:embed="rId4"/>
          <a:stretch>
            <a:fillRect/>
          </a:stretch>
        </p:blipFill>
        <p:spPr>
          <a:xfrm rot="16200000">
            <a:off x="6273817" y="5675380"/>
            <a:ext cx="447675" cy="1828800"/>
          </a:xfrm>
          <a:prstGeom prst="rect">
            <a:avLst/>
          </a:prstGeom>
        </p:spPr>
      </p:pic>
      <p:graphicFrame>
        <p:nvGraphicFramePr>
          <p:cNvPr id="16" name="Content Placeholder 3">
            <a:extLst>
              <a:ext uri="{FF2B5EF4-FFF2-40B4-BE49-F238E27FC236}">
                <a16:creationId xmlns:a16="http://schemas.microsoft.com/office/drawing/2014/main" id="{32B1A94F-AC51-F72A-17F5-6A0C93425151}"/>
              </a:ext>
            </a:extLst>
          </p:cNvPr>
          <p:cNvGraphicFramePr>
            <a:graphicFrameLocks/>
          </p:cNvGraphicFramePr>
          <p:nvPr>
            <p:extLst>
              <p:ext uri="{D42A27DB-BD31-4B8C-83A1-F6EECF244321}">
                <p14:modId xmlns:p14="http://schemas.microsoft.com/office/powerpoint/2010/main" val="4290584376"/>
              </p:ext>
            </p:extLst>
          </p:nvPr>
        </p:nvGraphicFramePr>
        <p:xfrm>
          <a:off x="1062640" y="1553451"/>
          <a:ext cx="10691892" cy="45661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8" name="Graphic 17" descr="Money outline">
            <a:extLst>
              <a:ext uri="{FF2B5EF4-FFF2-40B4-BE49-F238E27FC236}">
                <a16:creationId xmlns:a16="http://schemas.microsoft.com/office/drawing/2014/main" id="{068B7149-3985-5DC6-C1EE-A561AEB5A8D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226696" y="1553451"/>
            <a:ext cx="914400" cy="914400"/>
          </a:xfrm>
          <a:prstGeom prst="rect">
            <a:avLst/>
          </a:prstGeom>
        </p:spPr>
      </p:pic>
      <p:pic>
        <p:nvPicPr>
          <p:cNvPr id="19" name="Graphic 18" descr="Coins outline">
            <a:extLst>
              <a:ext uri="{FF2B5EF4-FFF2-40B4-BE49-F238E27FC236}">
                <a16:creationId xmlns:a16="http://schemas.microsoft.com/office/drawing/2014/main" id="{27CC24B3-DB52-3210-1B3B-6AD38BAD2E0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141096" y="1902292"/>
            <a:ext cx="607199" cy="607199"/>
          </a:xfrm>
          <a:prstGeom prst="rect">
            <a:avLst/>
          </a:prstGeom>
        </p:spPr>
      </p:pic>
      <p:pic>
        <p:nvPicPr>
          <p:cNvPr id="20" name="Graphic 19" descr="Document outline">
            <a:extLst>
              <a:ext uri="{FF2B5EF4-FFF2-40B4-BE49-F238E27FC236}">
                <a16:creationId xmlns:a16="http://schemas.microsoft.com/office/drawing/2014/main" id="{A73A9234-A657-8AC9-26AE-589B81B70A4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436964" y="1607704"/>
            <a:ext cx="914400" cy="914400"/>
          </a:xfrm>
          <a:prstGeom prst="rect">
            <a:avLst/>
          </a:prstGeom>
        </p:spPr>
      </p:pic>
      <p:pic>
        <p:nvPicPr>
          <p:cNvPr id="21" name="Graphic 20" descr="Gavel outline">
            <a:extLst>
              <a:ext uri="{FF2B5EF4-FFF2-40B4-BE49-F238E27FC236}">
                <a16:creationId xmlns:a16="http://schemas.microsoft.com/office/drawing/2014/main" id="{AE8E99D1-3ABF-A6F1-91AE-FAD4046B179E}"/>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685558" y="1272957"/>
            <a:ext cx="1215097" cy="1215097"/>
          </a:xfrm>
          <a:prstGeom prst="rect">
            <a:avLst/>
          </a:prstGeom>
        </p:spPr>
      </p:pic>
      <p:pic>
        <p:nvPicPr>
          <p:cNvPr id="22" name="Graphic 21" descr="Security camera outline">
            <a:extLst>
              <a:ext uri="{FF2B5EF4-FFF2-40B4-BE49-F238E27FC236}">
                <a16:creationId xmlns:a16="http://schemas.microsoft.com/office/drawing/2014/main" id="{B24ECC9E-5DB4-129B-EDE7-BEAF273B4D08}"/>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478119" y="1317942"/>
            <a:ext cx="1003290" cy="1003290"/>
          </a:xfrm>
          <a:prstGeom prst="rect">
            <a:avLst/>
          </a:prstGeom>
        </p:spPr>
      </p:pic>
      <p:pic>
        <p:nvPicPr>
          <p:cNvPr id="3" name="Graphic 2" descr="Factory outline">
            <a:extLst>
              <a:ext uri="{FF2B5EF4-FFF2-40B4-BE49-F238E27FC236}">
                <a16:creationId xmlns:a16="http://schemas.microsoft.com/office/drawing/2014/main" id="{149A0617-B55C-DB4D-B213-71BD21D3B3E0}"/>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153606" y="1400557"/>
            <a:ext cx="1126640" cy="1126640"/>
          </a:xfrm>
          <a:prstGeom prst="rect">
            <a:avLst/>
          </a:prstGeom>
        </p:spPr>
      </p:pic>
      <p:sp>
        <p:nvSpPr>
          <p:cNvPr id="4" name="Title 6">
            <a:extLst>
              <a:ext uri="{FF2B5EF4-FFF2-40B4-BE49-F238E27FC236}">
                <a16:creationId xmlns:a16="http://schemas.microsoft.com/office/drawing/2014/main" id="{0E47D53E-DBC2-202B-0F98-9D407D41252C}"/>
              </a:ext>
            </a:extLst>
          </p:cNvPr>
          <p:cNvSpPr txBox="1">
            <a:spLocks/>
          </p:cNvSpPr>
          <p:nvPr/>
        </p:nvSpPr>
        <p:spPr>
          <a:xfrm>
            <a:off x="639392" y="-34518"/>
            <a:ext cx="11507733" cy="1188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latin typeface="Delivery"/>
              </a:rPr>
              <a:t>What are the implications of these environmental challenges and technology opportunities for the Supply Chain Management functions across Glanbia?</a:t>
            </a:r>
            <a:br>
              <a:rPr lang="en-US" sz="2000" dirty="0">
                <a:latin typeface="Delivery"/>
              </a:rPr>
            </a:br>
            <a:endParaRPr lang="en-IN" sz="2000" dirty="0">
              <a:latin typeface="Delivery"/>
            </a:endParaRPr>
          </a:p>
        </p:txBody>
      </p:sp>
    </p:spTree>
    <p:extLst>
      <p:ext uri="{BB962C8B-B14F-4D97-AF65-F5344CB8AC3E}">
        <p14:creationId xmlns:p14="http://schemas.microsoft.com/office/powerpoint/2010/main" val="2317661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4"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586747-0FC6-0366-B134-1B39695B5E7E}"/>
              </a:ext>
            </a:extLst>
          </p:cNvPr>
          <p:cNvSpPr>
            <a:spLocks noGrp="1"/>
          </p:cNvSpPr>
          <p:nvPr>
            <p:ph type="title"/>
          </p:nvPr>
        </p:nvSpPr>
        <p:spPr>
          <a:xfrm>
            <a:off x="1043631" y="809898"/>
            <a:ext cx="9942716" cy="1554480"/>
          </a:xfrm>
        </p:spPr>
        <p:txBody>
          <a:bodyPr anchor="ctr">
            <a:normAutofit fontScale="90000"/>
          </a:bodyPr>
          <a:lstStyle/>
          <a:p>
            <a:pPr algn="ctr"/>
            <a:r>
              <a:rPr lang="en-US" sz="3700" dirty="0">
                <a:latin typeface="Delivery"/>
              </a:rPr>
              <a:t>In this context, what actions would you recommend for the Supply Chain Function in Glanbia?</a:t>
            </a:r>
            <a:endParaRPr lang="en-IN" sz="3700" dirty="0">
              <a:latin typeface="Delivery"/>
            </a:endParaRPr>
          </a:p>
        </p:txBody>
      </p:sp>
      <p:graphicFrame>
        <p:nvGraphicFramePr>
          <p:cNvPr id="19" name="Content Placeholder 2">
            <a:extLst>
              <a:ext uri="{FF2B5EF4-FFF2-40B4-BE49-F238E27FC236}">
                <a16:creationId xmlns:a16="http://schemas.microsoft.com/office/drawing/2014/main" id="{769DDA28-8BDF-0D46-DDD3-24D07DF4A618}"/>
              </a:ext>
            </a:extLst>
          </p:cNvPr>
          <p:cNvGraphicFramePr>
            <a:graphicFrameLocks noGrp="1"/>
          </p:cNvGraphicFramePr>
          <p:nvPr>
            <p:ph idx="1"/>
            <p:extLst>
              <p:ext uri="{D42A27DB-BD31-4B8C-83A1-F6EECF244321}">
                <p14:modId xmlns:p14="http://schemas.microsoft.com/office/powerpoint/2010/main" val="1961014246"/>
              </p:ext>
            </p:extLst>
          </p:nvPr>
        </p:nvGraphicFramePr>
        <p:xfrm>
          <a:off x="1045028" y="3017522"/>
          <a:ext cx="9941319" cy="312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040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agile packaging symbols on the cardboard box">
            <a:extLst>
              <a:ext uri="{FF2B5EF4-FFF2-40B4-BE49-F238E27FC236}">
                <a16:creationId xmlns:a16="http://schemas.microsoft.com/office/drawing/2014/main" id="{D87055C0-9A54-7CD2-E37D-FBF1A433C01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18788" y="-1"/>
            <a:ext cx="12191984" cy="6858001"/>
          </a:xfrm>
          <a:prstGeom prst="rect">
            <a:avLst/>
          </a:prstGeom>
        </p:spPr>
      </p:pic>
      <p:sp>
        <p:nvSpPr>
          <p:cNvPr id="6" name="Title 1">
            <a:extLst>
              <a:ext uri="{FF2B5EF4-FFF2-40B4-BE49-F238E27FC236}">
                <a16:creationId xmlns:a16="http://schemas.microsoft.com/office/drawing/2014/main" id="{1E92C2C7-6140-E079-6BDA-43E53CBCDFE8}"/>
              </a:ext>
            </a:extLst>
          </p:cNvPr>
          <p:cNvSpPr>
            <a:spLocks noGrp="1"/>
          </p:cNvSpPr>
          <p:nvPr>
            <p:ph type="title"/>
          </p:nvPr>
        </p:nvSpPr>
        <p:spPr>
          <a:xfrm>
            <a:off x="189874" y="165472"/>
            <a:ext cx="11579352" cy="1667911"/>
          </a:xfrm>
        </p:spPr>
        <p:txBody>
          <a:bodyPr/>
          <a:lstStyle/>
          <a:p>
            <a:r>
              <a:rPr lang="en-IN" dirty="0">
                <a:solidFill>
                  <a:schemeClr val="tx1">
                    <a:lumMod val="95000"/>
                    <a:lumOff val="5000"/>
                  </a:schemeClr>
                </a:solidFill>
                <a:latin typeface="Agency FB" panose="020B0503020202020204" pitchFamily="34" charset="0"/>
              </a:rPr>
              <a:t>Thank You.</a:t>
            </a:r>
            <a:br>
              <a:rPr lang="en-IN" dirty="0">
                <a:solidFill>
                  <a:schemeClr val="tx1">
                    <a:lumMod val="95000"/>
                    <a:lumOff val="5000"/>
                  </a:schemeClr>
                </a:solidFill>
                <a:latin typeface="Agency FB" panose="020B0503020202020204" pitchFamily="34" charset="0"/>
              </a:rPr>
            </a:br>
            <a:r>
              <a:rPr lang="en-IN" dirty="0">
                <a:solidFill>
                  <a:schemeClr val="tx1">
                    <a:lumMod val="95000"/>
                    <a:lumOff val="5000"/>
                  </a:schemeClr>
                </a:solidFill>
                <a:latin typeface="Agency FB" panose="020B0503020202020204" pitchFamily="34" charset="0"/>
              </a:rPr>
              <a:t>Please Feel Free to Ask Questions!</a:t>
            </a:r>
          </a:p>
        </p:txBody>
      </p:sp>
    </p:spTree>
    <p:extLst>
      <p:ext uri="{BB962C8B-B14F-4D97-AF65-F5344CB8AC3E}">
        <p14:creationId xmlns:p14="http://schemas.microsoft.com/office/powerpoint/2010/main" val="1932579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469</Words>
  <Application>Microsoft Office PowerPoint</Application>
  <PresentationFormat>Widescreen</PresentationFormat>
  <Paragraphs>100</Paragraphs>
  <Slides>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Agency FB</vt:lpstr>
      <vt:lpstr>Arial</vt:lpstr>
      <vt:lpstr>Calibri</vt:lpstr>
      <vt:lpstr>Calibri Light</vt:lpstr>
      <vt:lpstr>Courier New</vt:lpstr>
      <vt:lpstr>Delivery</vt:lpstr>
      <vt:lpstr>Open Sans</vt:lpstr>
      <vt:lpstr>Office Theme</vt:lpstr>
      <vt:lpstr>PowerPoint Presentation</vt:lpstr>
      <vt:lpstr>Introducing Glanbia Dedicated towards delivering Healthy Lifestyle </vt:lpstr>
      <vt:lpstr>Business Portfolio</vt:lpstr>
      <vt:lpstr> From global uncertainty, evolving technology capability to business applications capabilities, what do you think are the biggest trends, challenges and opportunities that face the Supply Chain Management functions across Glanbia?  </vt:lpstr>
      <vt:lpstr>PowerPoint Presentation</vt:lpstr>
      <vt:lpstr>PowerPoint Presentation</vt:lpstr>
      <vt:lpstr>In this context, what actions would you recommend for the Supply Chain Function in Glanbia?</vt:lpstr>
      <vt:lpstr>Thank You. Please Feel Free to Ask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D22124437 Vikas Rakesh Kasera</dc:creator>
  <cp:lastModifiedBy>D22124437 Vikas Rakesh Kasera</cp:lastModifiedBy>
  <cp:revision>94</cp:revision>
  <dcterms:created xsi:type="dcterms:W3CDTF">2022-12-05T14:58:03Z</dcterms:created>
  <dcterms:modified xsi:type="dcterms:W3CDTF">2022-12-06T12:55:57Z</dcterms:modified>
</cp:coreProperties>
</file>